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6.jpg" ContentType="image/jpg"/>
  <Override PartName="/ppt/media/image7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86" r:id="rId5"/>
  </p:sldMasterIdLst>
  <p:notesMasterIdLst>
    <p:notesMasterId r:id="rId20"/>
  </p:notesMasterIdLst>
  <p:handoutMasterIdLst>
    <p:handoutMasterId r:id="rId21"/>
  </p:handoutMasterIdLst>
  <p:sldIdLst>
    <p:sldId id="256" r:id="rId6"/>
    <p:sldId id="277" r:id="rId7"/>
    <p:sldId id="266" r:id="rId8"/>
    <p:sldId id="263" r:id="rId9"/>
    <p:sldId id="273" r:id="rId10"/>
    <p:sldId id="278" r:id="rId11"/>
    <p:sldId id="280" r:id="rId12"/>
    <p:sldId id="281" r:id="rId13"/>
    <p:sldId id="282" r:id="rId14"/>
    <p:sldId id="284" r:id="rId15"/>
    <p:sldId id="285" r:id="rId16"/>
    <p:sldId id="286" r:id="rId17"/>
    <p:sldId id="287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9" autoAdjust="0"/>
    <p:restoredTop sz="88243" autoAdjust="0"/>
  </p:normalViewPr>
  <p:slideViewPr>
    <p:cSldViewPr snapToGrid="0">
      <p:cViewPr varScale="1">
        <p:scale>
          <a:sx n="93" d="100"/>
          <a:sy n="93" d="100"/>
        </p:scale>
        <p:origin x="61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0D6F0-D6A0-44A0-A5F5-014BEB41C1C8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A1B816-5017-4C4A-A92C-504F0767C1D4}">
      <dgm:prSet phldrT="[Text]" custT="1"/>
      <dgm:spPr/>
      <dgm:t>
        <a:bodyPr/>
        <a:lstStyle/>
        <a:p>
          <a:r>
            <a:rPr lang="en-US" sz="2000" b="1" dirty="0"/>
            <a:t>Elimination</a:t>
          </a:r>
        </a:p>
      </dgm:t>
    </dgm:pt>
    <dgm:pt modelId="{A1843160-FA21-4D77-A309-709A35D35C23}" type="parTrans" cxnId="{2D23E924-9CBF-4755-884F-EEF5208342A9}">
      <dgm:prSet/>
      <dgm:spPr/>
      <dgm:t>
        <a:bodyPr/>
        <a:lstStyle/>
        <a:p>
          <a:endParaRPr lang="en-US"/>
        </a:p>
      </dgm:t>
    </dgm:pt>
    <dgm:pt modelId="{A7CCB7C4-594D-425C-9BC2-DBFF8CF323D6}" type="sibTrans" cxnId="{2D23E924-9CBF-4755-884F-EEF5208342A9}">
      <dgm:prSet/>
      <dgm:spPr/>
      <dgm:t>
        <a:bodyPr/>
        <a:lstStyle/>
        <a:p>
          <a:endParaRPr lang="en-US"/>
        </a:p>
      </dgm:t>
    </dgm:pt>
    <dgm:pt modelId="{5B100675-7195-4944-9DF5-5C3857DF3568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000" dirty="0"/>
            <a:t>1. Targeted LTBI testing</a:t>
          </a:r>
        </a:p>
      </dgm:t>
    </dgm:pt>
    <dgm:pt modelId="{AA3592CF-5653-4A30-97BE-CC4F35ED3A3A}" type="parTrans" cxnId="{60388ECD-331F-420D-B140-63F07E958E77}">
      <dgm:prSet/>
      <dgm:spPr/>
      <dgm:t>
        <a:bodyPr/>
        <a:lstStyle/>
        <a:p>
          <a:endParaRPr lang="en-US"/>
        </a:p>
      </dgm:t>
    </dgm:pt>
    <dgm:pt modelId="{C833CDB5-FC13-4946-8AE4-0E1151EE3ABA}" type="sibTrans" cxnId="{60388ECD-331F-420D-B140-63F07E958E77}">
      <dgm:prSet/>
      <dgm:spPr/>
      <dgm:t>
        <a:bodyPr/>
        <a:lstStyle/>
        <a:p>
          <a:endParaRPr lang="en-US"/>
        </a:p>
      </dgm:t>
    </dgm:pt>
    <dgm:pt modelId="{B2EE1AF1-64D3-40EE-ACB4-E60C6FF1FE6E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000" dirty="0"/>
            <a:t>2. Provider education</a:t>
          </a:r>
        </a:p>
      </dgm:t>
    </dgm:pt>
    <dgm:pt modelId="{5BC7775C-1E0C-4914-A108-4C1419494B34}" type="parTrans" cxnId="{B5BE250B-E2FF-4465-A977-1777206C7112}">
      <dgm:prSet/>
      <dgm:spPr/>
      <dgm:t>
        <a:bodyPr/>
        <a:lstStyle/>
        <a:p>
          <a:endParaRPr lang="en-US"/>
        </a:p>
      </dgm:t>
    </dgm:pt>
    <dgm:pt modelId="{CA1BCA2B-E912-4F51-B1BC-D0260F1F6A97}" type="sibTrans" cxnId="{B5BE250B-E2FF-4465-A977-1777206C7112}">
      <dgm:prSet/>
      <dgm:spPr/>
      <dgm:t>
        <a:bodyPr/>
        <a:lstStyle/>
        <a:p>
          <a:endParaRPr lang="en-US"/>
        </a:p>
      </dgm:t>
    </dgm:pt>
    <dgm:pt modelId="{59B64794-C782-45DE-BEF0-B494FCA6673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3. Raise general awareness</a:t>
          </a:r>
        </a:p>
      </dgm:t>
    </dgm:pt>
    <dgm:pt modelId="{3B915AEE-3EE8-4FA5-9800-6B36C695CC7A}" type="parTrans" cxnId="{3F008CF1-625B-49F9-9456-1B86E5594995}">
      <dgm:prSet/>
      <dgm:spPr/>
      <dgm:t>
        <a:bodyPr/>
        <a:lstStyle/>
        <a:p>
          <a:endParaRPr lang="en-US"/>
        </a:p>
      </dgm:t>
    </dgm:pt>
    <dgm:pt modelId="{F33D9883-AAEB-4221-9BC9-110063F5126A}" type="sibTrans" cxnId="{3F008CF1-625B-49F9-9456-1B86E5594995}">
      <dgm:prSet/>
      <dgm:spPr/>
      <dgm:t>
        <a:bodyPr/>
        <a:lstStyle/>
        <a:p>
          <a:endParaRPr lang="en-US"/>
        </a:p>
      </dgm:t>
    </dgm:pt>
    <dgm:pt modelId="{93815F64-3799-4D94-89DD-E6DDDEB3CBF5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000" dirty="0"/>
            <a:t>4. Access and sharing of medical records</a:t>
          </a:r>
        </a:p>
      </dgm:t>
    </dgm:pt>
    <dgm:pt modelId="{D97006CE-C03D-4279-A887-DA9C63E9B7C4}" type="parTrans" cxnId="{73BE3603-6917-47ED-9BBA-EEC7F631715F}">
      <dgm:prSet/>
      <dgm:spPr/>
      <dgm:t>
        <a:bodyPr/>
        <a:lstStyle/>
        <a:p>
          <a:endParaRPr lang="en-US"/>
        </a:p>
      </dgm:t>
    </dgm:pt>
    <dgm:pt modelId="{3680663C-E3F3-4FA0-876C-54C4E84D4EC5}" type="sibTrans" cxnId="{73BE3603-6917-47ED-9BBA-EEC7F631715F}">
      <dgm:prSet/>
      <dgm:spPr/>
      <dgm:t>
        <a:bodyPr/>
        <a:lstStyle/>
        <a:p>
          <a:endParaRPr lang="en-US"/>
        </a:p>
      </dgm:t>
    </dgm:pt>
    <dgm:pt modelId="{BCB4059E-72E8-44E8-A751-BA4B26666A5B}" type="pres">
      <dgm:prSet presAssocID="{7E50D6F0-D6A0-44A0-A5F5-014BEB41C1C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37EC0CD-72DE-4CE2-AE0E-B65DF9FB8928}" type="pres">
      <dgm:prSet presAssocID="{59A1B816-5017-4C4A-A92C-504F0767C1D4}" presName="centerShape" presStyleLbl="node0" presStyleIdx="0" presStyleCnt="1" custScaleX="158350" custScaleY="158350"/>
      <dgm:spPr/>
    </dgm:pt>
    <dgm:pt modelId="{3310EC66-8781-4D09-925E-4612F1B129CE}" type="pres">
      <dgm:prSet presAssocID="{AA3592CF-5653-4A30-97BE-CC4F35ED3A3A}" presName="Name9" presStyleLbl="parChTrans1D2" presStyleIdx="0" presStyleCnt="4"/>
      <dgm:spPr/>
    </dgm:pt>
    <dgm:pt modelId="{645E767E-0C57-4E9A-AD2A-ACF96B9562D1}" type="pres">
      <dgm:prSet presAssocID="{AA3592CF-5653-4A30-97BE-CC4F35ED3A3A}" presName="connTx" presStyleLbl="parChTrans1D2" presStyleIdx="0" presStyleCnt="4"/>
      <dgm:spPr/>
    </dgm:pt>
    <dgm:pt modelId="{C87ABA1A-9847-46A2-A6C4-3B9ADCD1AFF3}" type="pres">
      <dgm:prSet presAssocID="{5B100675-7195-4944-9DF5-5C3857DF3568}" presName="node" presStyleLbl="node1" presStyleIdx="0" presStyleCnt="4" custScaleX="147906">
        <dgm:presLayoutVars>
          <dgm:bulletEnabled val="1"/>
        </dgm:presLayoutVars>
      </dgm:prSet>
      <dgm:spPr/>
    </dgm:pt>
    <dgm:pt modelId="{CEFA18F5-4023-4253-BC13-AF946E293C3C}" type="pres">
      <dgm:prSet presAssocID="{5BC7775C-1E0C-4914-A108-4C1419494B34}" presName="Name9" presStyleLbl="parChTrans1D2" presStyleIdx="1" presStyleCnt="4"/>
      <dgm:spPr/>
    </dgm:pt>
    <dgm:pt modelId="{A9D5F389-3EDE-415E-9D5B-C975DDA6B1C0}" type="pres">
      <dgm:prSet presAssocID="{5BC7775C-1E0C-4914-A108-4C1419494B34}" presName="connTx" presStyleLbl="parChTrans1D2" presStyleIdx="1" presStyleCnt="4"/>
      <dgm:spPr/>
    </dgm:pt>
    <dgm:pt modelId="{08356FC2-6356-405F-B0CB-FFF6C18A0257}" type="pres">
      <dgm:prSet presAssocID="{B2EE1AF1-64D3-40EE-ACB4-E60C6FF1FE6E}" presName="node" presStyleLbl="node1" presStyleIdx="1" presStyleCnt="4" custScaleX="141169" custRadScaleRad="116236" custRadScaleInc="-1226">
        <dgm:presLayoutVars>
          <dgm:bulletEnabled val="1"/>
        </dgm:presLayoutVars>
      </dgm:prSet>
      <dgm:spPr/>
    </dgm:pt>
    <dgm:pt modelId="{33E1D6C5-4A0C-4B58-8C5E-F384FB5D9442}" type="pres">
      <dgm:prSet presAssocID="{3B915AEE-3EE8-4FA5-9800-6B36C695CC7A}" presName="Name9" presStyleLbl="parChTrans1D2" presStyleIdx="2" presStyleCnt="4"/>
      <dgm:spPr/>
    </dgm:pt>
    <dgm:pt modelId="{AF78C346-9614-4D01-9E12-F7ED564920FA}" type="pres">
      <dgm:prSet presAssocID="{3B915AEE-3EE8-4FA5-9800-6B36C695CC7A}" presName="connTx" presStyleLbl="parChTrans1D2" presStyleIdx="2" presStyleCnt="4"/>
      <dgm:spPr/>
    </dgm:pt>
    <dgm:pt modelId="{0C866F25-0089-4E1A-B2EE-C9E7F4EA73F8}" type="pres">
      <dgm:prSet presAssocID="{59B64794-C782-45DE-BEF0-B494FCA66732}" presName="node" presStyleLbl="node1" presStyleIdx="2" presStyleCnt="4" custScaleX="204921">
        <dgm:presLayoutVars>
          <dgm:bulletEnabled val="1"/>
        </dgm:presLayoutVars>
      </dgm:prSet>
      <dgm:spPr/>
    </dgm:pt>
    <dgm:pt modelId="{6C07A89B-8FF7-4FCC-A34A-4D5A204E8F80}" type="pres">
      <dgm:prSet presAssocID="{D97006CE-C03D-4279-A887-DA9C63E9B7C4}" presName="Name9" presStyleLbl="parChTrans1D2" presStyleIdx="3" presStyleCnt="4"/>
      <dgm:spPr/>
    </dgm:pt>
    <dgm:pt modelId="{B6CE4E56-4356-4033-A6FC-56E0998655C2}" type="pres">
      <dgm:prSet presAssocID="{D97006CE-C03D-4279-A887-DA9C63E9B7C4}" presName="connTx" presStyleLbl="parChTrans1D2" presStyleIdx="3" presStyleCnt="4"/>
      <dgm:spPr/>
    </dgm:pt>
    <dgm:pt modelId="{6CE98B94-51C4-4537-A159-0C4F4499D729}" type="pres">
      <dgm:prSet presAssocID="{93815F64-3799-4D94-89DD-E6DDDEB3CBF5}" presName="node" presStyleLbl="node1" presStyleIdx="3" presStyleCnt="4" custScaleX="205641" custRadScaleRad="140736" custRadScaleInc="1516">
        <dgm:presLayoutVars>
          <dgm:bulletEnabled val="1"/>
        </dgm:presLayoutVars>
      </dgm:prSet>
      <dgm:spPr/>
    </dgm:pt>
  </dgm:ptLst>
  <dgm:cxnLst>
    <dgm:cxn modelId="{73BE3603-6917-47ED-9BBA-EEC7F631715F}" srcId="{59A1B816-5017-4C4A-A92C-504F0767C1D4}" destId="{93815F64-3799-4D94-89DD-E6DDDEB3CBF5}" srcOrd="3" destOrd="0" parTransId="{D97006CE-C03D-4279-A887-DA9C63E9B7C4}" sibTransId="{3680663C-E3F3-4FA0-876C-54C4E84D4EC5}"/>
    <dgm:cxn modelId="{B5BE250B-E2FF-4465-A977-1777206C7112}" srcId="{59A1B816-5017-4C4A-A92C-504F0767C1D4}" destId="{B2EE1AF1-64D3-40EE-ACB4-E60C6FF1FE6E}" srcOrd="1" destOrd="0" parTransId="{5BC7775C-1E0C-4914-A108-4C1419494B34}" sibTransId="{CA1BCA2B-E912-4F51-B1BC-D0260F1F6A97}"/>
    <dgm:cxn modelId="{04895211-6E16-4771-9609-149FC8AB963C}" type="presOf" srcId="{59B64794-C782-45DE-BEF0-B494FCA66732}" destId="{0C866F25-0089-4E1A-B2EE-C9E7F4EA73F8}" srcOrd="0" destOrd="0" presId="urn:microsoft.com/office/officeart/2005/8/layout/radial1"/>
    <dgm:cxn modelId="{B02B681B-0744-4CF8-8E51-AC52C3B1225C}" type="presOf" srcId="{5BC7775C-1E0C-4914-A108-4C1419494B34}" destId="{CEFA18F5-4023-4253-BC13-AF946E293C3C}" srcOrd="0" destOrd="0" presId="urn:microsoft.com/office/officeart/2005/8/layout/radial1"/>
    <dgm:cxn modelId="{2D23E924-9CBF-4755-884F-EEF5208342A9}" srcId="{7E50D6F0-D6A0-44A0-A5F5-014BEB41C1C8}" destId="{59A1B816-5017-4C4A-A92C-504F0767C1D4}" srcOrd="0" destOrd="0" parTransId="{A1843160-FA21-4D77-A309-709A35D35C23}" sibTransId="{A7CCB7C4-594D-425C-9BC2-DBFF8CF323D6}"/>
    <dgm:cxn modelId="{13B5EE24-A592-4D65-8DCE-29334889D1A2}" type="presOf" srcId="{5B100675-7195-4944-9DF5-5C3857DF3568}" destId="{C87ABA1A-9847-46A2-A6C4-3B9ADCD1AFF3}" srcOrd="0" destOrd="0" presId="urn:microsoft.com/office/officeart/2005/8/layout/radial1"/>
    <dgm:cxn modelId="{920E4C2C-19FD-457F-856F-1D3B1550DC1A}" type="presOf" srcId="{3B915AEE-3EE8-4FA5-9800-6B36C695CC7A}" destId="{AF78C346-9614-4D01-9E12-F7ED564920FA}" srcOrd="1" destOrd="0" presId="urn:microsoft.com/office/officeart/2005/8/layout/radial1"/>
    <dgm:cxn modelId="{0D37253F-84D8-439C-8AA6-763B5B9189A2}" type="presOf" srcId="{AA3592CF-5653-4A30-97BE-CC4F35ED3A3A}" destId="{645E767E-0C57-4E9A-AD2A-ACF96B9562D1}" srcOrd="1" destOrd="0" presId="urn:microsoft.com/office/officeart/2005/8/layout/radial1"/>
    <dgm:cxn modelId="{E8018A4F-2992-45DE-BC92-DBE11CD022BA}" type="presOf" srcId="{7E50D6F0-D6A0-44A0-A5F5-014BEB41C1C8}" destId="{BCB4059E-72E8-44E8-A751-BA4B26666A5B}" srcOrd="0" destOrd="0" presId="urn:microsoft.com/office/officeart/2005/8/layout/radial1"/>
    <dgm:cxn modelId="{A537DD51-5D66-4137-97EB-CF377E59831D}" type="presOf" srcId="{D97006CE-C03D-4279-A887-DA9C63E9B7C4}" destId="{B6CE4E56-4356-4033-A6FC-56E0998655C2}" srcOrd="1" destOrd="0" presId="urn:microsoft.com/office/officeart/2005/8/layout/radial1"/>
    <dgm:cxn modelId="{2D55D191-07FE-4F4E-9D6B-CA92314AE4D7}" type="presOf" srcId="{3B915AEE-3EE8-4FA5-9800-6B36C695CC7A}" destId="{33E1D6C5-4A0C-4B58-8C5E-F384FB5D9442}" srcOrd="0" destOrd="0" presId="urn:microsoft.com/office/officeart/2005/8/layout/radial1"/>
    <dgm:cxn modelId="{E9CD2C99-B460-4FC0-96B5-D0D366D84893}" type="presOf" srcId="{93815F64-3799-4D94-89DD-E6DDDEB3CBF5}" destId="{6CE98B94-51C4-4537-A159-0C4F4499D729}" srcOrd="0" destOrd="0" presId="urn:microsoft.com/office/officeart/2005/8/layout/radial1"/>
    <dgm:cxn modelId="{E6E30F9A-0059-418D-8FD2-0946C4CC387E}" type="presOf" srcId="{D97006CE-C03D-4279-A887-DA9C63E9B7C4}" destId="{6C07A89B-8FF7-4FCC-A34A-4D5A204E8F80}" srcOrd="0" destOrd="0" presId="urn:microsoft.com/office/officeart/2005/8/layout/radial1"/>
    <dgm:cxn modelId="{50F5A1BD-7019-47B0-AAC5-1E392A8931CA}" type="presOf" srcId="{B2EE1AF1-64D3-40EE-ACB4-E60C6FF1FE6E}" destId="{08356FC2-6356-405F-B0CB-FFF6C18A0257}" srcOrd="0" destOrd="0" presId="urn:microsoft.com/office/officeart/2005/8/layout/radial1"/>
    <dgm:cxn modelId="{B16146C1-FB4A-4B99-A42B-9C5E005D3275}" type="presOf" srcId="{59A1B816-5017-4C4A-A92C-504F0767C1D4}" destId="{A37EC0CD-72DE-4CE2-AE0E-B65DF9FB8928}" srcOrd="0" destOrd="0" presId="urn:microsoft.com/office/officeart/2005/8/layout/radial1"/>
    <dgm:cxn modelId="{60388ECD-331F-420D-B140-63F07E958E77}" srcId="{59A1B816-5017-4C4A-A92C-504F0767C1D4}" destId="{5B100675-7195-4944-9DF5-5C3857DF3568}" srcOrd="0" destOrd="0" parTransId="{AA3592CF-5653-4A30-97BE-CC4F35ED3A3A}" sibTransId="{C833CDB5-FC13-4946-8AE4-0E1151EE3ABA}"/>
    <dgm:cxn modelId="{32DC22E6-BD58-4539-8AD4-562370E6FB89}" type="presOf" srcId="{5BC7775C-1E0C-4914-A108-4C1419494B34}" destId="{A9D5F389-3EDE-415E-9D5B-C975DDA6B1C0}" srcOrd="1" destOrd="0" presId="urn:microsoft.com/office/officeart/2005/8/layout/radial1"/>
    <dgm:cxn modelId="{3F008CF1-625B-49F9-9456-1B86E5594995}" srcId="{59A1B816-5017-4C4A-A92C-504F0767C1D4}" destId="{59B64794-C782-45DE-BEF0-B494FCA66732}" srcOrd="2" destOrd="0" parTransId="{3B915AEE-3EE8-4FA5-9800-6B36C695CC7A}" sibTransId="{F33D9883-AAEB-4221-9BC9-110063F5126A}"/>
    <dgm:cxn modelId="{5BF045FC-D012-4B97-B120-F78EAA451E35}" type="presOf" srcId="{AA3592CF-5653-4A30-97BE-CC4F35ED3A3A}" destId="{3310EC66-8781-4D09-925E-4612F1B129CE}" srcOrd="0" destOrd="0" presId="urn:microsoft.com/office/officeart/2005/8/layout/radial1"/>
    <dgm:cxn modelId="{EC7672A8-DDB8-4756-8D00-47FBFC7E55C6}" type="presParOf" srcId="{BCB4059E-72E8-44E8-A751-BA4B26666A5B}" destId="{A37EC0CD-72DE-4CE2-AE0E-B65DF9FB8928}" srcOrd="0" destOrd="0" presId="urn:microsoft.com/office/officeart/2005/8/layout/radial1"/>
    <dgm:cxn modelId="{13F022F3-FE86-42C2-BBE0-A671D43888D4}" type="presParOf" srcId="{BCB4059E-72E8-44E8-A751-BA4B26666A5B}" destId="{3310EC66-8781-4D09-925E-4612F1B129CE}" srcOrd="1" destOrd="0" presId="urn:microsoft.com/office/officeart/2005/8/layout/radial1"/>
    <dgm:cxn modelId="{D211CDC6-4248-43AC-9A17-E98367D88B67}" type="presParOf" srcId="{3310EC66-8781-4D09-925E-4612F1B129CE}" destId="{645E767E-0C57-4E9A-AD2A-ACF96B9562D1}" srcOrd="0" destOrd="0" presId="urn:microsoft.com/office/officeart/2005/8/layout/radial1"/>
    <dgm:cxn modelId="{854056E7-C22E-4187-96CD-4F2723BC2284}" type="presParOf" srcId="{BCB4059E-72E8-44E8-A751-BA4B26666A5B}" destId="{C87ABA1A-9847-46A2-A6C4-3B9ADCD1AFF3}" srcOrd="2" destOrd="0" presId="urn:microsoft.com/office/officeart/2005/8/layout/radial1"/>
    <dgm:cxn modelId="{9DB5C924-3663-4911-8EA5-8D573B0BEF4C}" type="presParOf" srcId="{BCB4059E-72E8-44E8-A751-BA4B26666A5B}" destId="{CEFA18F5-4023-4253-BC13-AF946E293C3C}" srcOrd="3" destOrd="0" presId="urn:microsoft.com/office/officeart/2005/8/layout/radial1"/>
    <dgm:cxn modelId="{4F325F4D-74E7-4A56-B0F1-14CEF95F216E}" type="presParOf" srcId="{CEFA18F5-4023-4253-BC13-AF946E293C3C}" destId="{A9D5F389-3EDE-415E-9D5B-C975DDA6B1C0}" srcOrd="0" destOrd="0" presId="urn:microsoft.com/office/officeart/2005/8/layout/radial1"/>
    <dgm:cxn modelId="{13BFD20F-FFB2-4355-B586-0E2F7B0FA118}" type="presParOf" srcId="{BCB4059E-72E8-44E8-A751-BA4B26666A5B}" destId="{08356FC2-6356-405F-B0CB-FFF6C18A0257}" srcOrd="4" destOrd="0" presId="urn:microsoft.com/office/officeart/2005/8/layout/radial1"/>
    <dgm:cxn modelId="{68EAE5A6-953F-4642-B15E-FC1BA30A8B06}" type="presParOf" srcId="{BCB4059E-72E8-44E8-A751-BA4B26666A5B}" destId="{33E1D6C5-4A0C-4B58-8C5E-F384FB5D9442}" srcOrd="5" destOrd="0" presId="urn:microsoft.com/office/officeart/2005/8/layout/radial1"/>
    <dgm:cxn modelId="{BD0FD8CE-C114-4E0E-A412-867B5343A002}" type="presParOf" srcId="{33E1D6C5-4A0C-4B58-8C5E-F384FB5D9442}" destId="{AF78C346-9614-4D01-9E12-F7ED564920FA}" srcOrd="0" destOrd="0" presId="urn:microsoft.com/office/officeart/2005/8/layout/radial1"/>
    <dgm:cxn modelId="{304345B3-E437-4551-BBB8-8BAF20FCF872}" type="presParOf" srcId="{BCB4059E-72E8-44E8-A751-BA4B26666A5B}" destId="{0C866F25-0089-4E1A-B2EE-C9E7F4EA73F8}" srcOrd="6" destOrd="0" presId="urn:microsoft.com/office/officeart/2005/8/layout/radial1"/>
    <dgm:cxn modelId="{DF5748B3-5470-4AA4-8C8B-CDE609BE198A}" type="presParOf" srcId="{BCB4059E-72E8-44E8-A751-BA4B26666A5B}" destId="{6C07A89B-8FF7-4FCC-A34A-4D5A204E8F80}" srcOrd="7" destOrd="0" presId="urn:microsoft.com/office/officeart/2005/8/layout/radial1"/>
    <dgm:cxn modelId="{11964F07-F524-4C4A-B204-4B079EEF2F37}" type="presParOf" srcId="{6C07A89B-8FF7-4FCC-A34A-4D5A204E8F80}" destId="{B6CE4E56-4356-4033-A6FC-56E0998655C2}" srcOrd="0" destOrd="0" presId="urn:microsoft.com/office/officeart/2005/8/layout/radial1"/>
    <dgm:cxn modelId="{9E532F5F-E59C-41FC-AEFA-3F689F106BAC}" type="presParOf" srcId="{BCB4059E-72E8-44E8-A751-BA4B26666A5B}" destId="{6CE98B94-51C4-4537-A159-0C4F4499D729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F88816-AC37-404F-BE32-E47D5D697A5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30EB7E-56C0-401D-9FF1-5640FFC286A8}">
      <dgm:prSet phldrT="[Text]" custT="1"/>
      <dgm:spPr>
        <a:solidFill>
          <a:schemeClr val="accent3"/>
        </a:solidFill>
      </dgm:spPr>
      <dgm:t>
        <a:bodyPr anchor="ctr" anchorCtr="0"/>
        <a:lstStyle/>
        <a:p>
          <a:r>
            <a:rPr lang="en-US" sz="2000" dirty="0"/>
            <a:t>Encourage targeted LTBI testing and recommended steps for follow-up among identified at-risk populations.</a:t>
          </a:r>
        </a:p>
      </dgm:t>
    </dgm:pt>
    <dgm:pt modelId="{0205DB2C-10E7-4457-B344-076F621C4ED0}" type="parTrans" cxnId="{E6DE782D-97F4-4D9F-A515-B4C2E69A8232}">
      <dgm:prSet/>
      <dgm:spPr/>
      <dgm:t>
        <a:bodyPr/>
        <a:lstStyle/>
        <a:p>
          <a:endParaRPr lang="en-US"/>
        </a:p>
      </dgm:t>
    </dgm:pt>
    <dgm:pt modelId="{1CB144EB-877E-4CDC-880E-A1AF85AEA7EE}" type="sibTrans" cxnId="{E6DE782D-97F4-4D9F-A515-B4C2E69A8232}">
      <dgm:prSet/>
      <dgm:spPr/>
      <dgm:t>
        <a:bodyPr/>
        <a:lstStyle/>
        <a:p>
          <a:endParaRPr lang="en-US"/>
        </a:p>
      </dgm:t>
    </dgm:pt>
    <dgm:pt modelId="{F7777818-A3F2-487D-96E3-B80387061F5B}">
      <dgm:prSet phldrT="[Text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1:</a:t>
          </a:r>
          <a:r>
            <a:rPr lang="en-US" sz="1800" dirty="0"/>
            <a:t> Assess gaps in the evaluation &amp; testing of LTBI among at-risk populations.</a:t>
          </a:r>
        </a:p>
      </dgm:t>
    </dgm:pt>
    <dgm:pt modelId="{D18F61A3-9A1F-48E3-A18C-AD5F8CED38E1}" type="parTrans" cxnId="{7A036651-D681-4BFB-ABC9-3FCF93377153}">
      <dgm:prSet/>
      <dgm:spPr/>
      <dgm:t>
        <a:bodyPr/>
        <a:lstStyle/>
        <a:p>
          <a:endParaRPr lang="en-US"/>
        </a:p>
      </dgm:t>
    </dgm:pt>
    <dgm:pt modelId="{D6981527-19E7-4A9F-898C-A4F47D117075}" type="sibTrans" cxnId="{7A036651-D681-4BFB-ABC9-3FCF93377153}">
      <dgm:prSet/>
      <dgm:spPr/>
      <dgm:t>
        <a:bodyPr/>
        <a:lstStyle/>
        <a:p>
          <a:endParaRPr lang="en-US"/>
        </a:p>
      </dgm:t>
    </dgm:pt>
    <dgm:pt modelId="{1BE31175-BFDF-41D1-A0A7-5EEC74737558}">
      <dgm:prSet/>
      <dgm:spPr>
        <a:noFill/>
      </dgm:spPr>
      <dgm:t>
        <a:bodyPr/>
        <a:lstStyle/>
        <a:p>
          <a:endParaRPr lang="en-US" dirty="0"/>
        </a:p>
      </dgm:t>
    </dgm:pt>
    <dgm:pt modelId="{91A39BB0-9CF5-4059-8DE3-C59AC27ED967}" type="parTrans" cxnId="{E33BCB58-5DEE-4E6E-8F97-27864E938C77}">
      <dgm:prSet/>
      <dgm:spPr/>
      <dgm:t>
        <a:bodyPr/>
        <a:lstStyle/>
        <a:p>
          <a:endParaRPr lang="en-US"/>
        </a:p>
      </dgm:t>
    </dgm:pt>
    <dgm:pt modelId="{0CB1A89B-58B8-4FBA-B223-542C30C3E3D2}" type="sibTrans" cxnId="{E33BCB58-5DEE-4E6E-8F97-27864E938C77}">
      <dgm:prSet/>
      <dgm:spPr/>
      <dgm:t>
        <a:bodyPr/>
        <a:lstStyle/>
        <a:p>
          <a:endParaRPr lang="en-US"/>
        </a:p>
      </dgm:t>
    </dgm:pt>
    <dgm:pt modelId="{BA6F5006-7A25-43E6-8097-70A078C04DC8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2: </a:t>
          </a:r>
          <a:r>
            <a:rPr lang="en-US" sz="1800" dirty="0"/>
            <a:t>Increase advocacy and outreach to educate partners and community organizations serving at-risk populations.</a:t>
          </a:r>
        </a:p>
      </dgm:t>
    </dgm:pt>
    <dgm:pt modelId="{53132385-3DF7-49B9-82E0-BFB1DCD14BFD}" type="parTrans" cxnId="{5202929B-786C-49E1-85CC-DFF4A7860109}">
      <dgm:prSet/>
      <dgm:spPr/>
      <dgm:t>
        <a:bodyPr/>
        <a:lstStyle/>
        <a:p>
          <a:endParaRPr lang="en-US"/>
        </a:p>
      </dgm:t>
    </dgm:pt>
    <dgm:pt modelId="{274DAC5C-3A61-461E-AC0D-D07A3DA33C5E}" type="sibTrans" cxnId="{5202929B-786C-49E1-85CC-DFF4A7860109}">
      <dgm:prSet/>
      <dgm:spPr/>
      <dgm:t>
        <a:bodyPr/>
        <a:lstStyle/>
        <a:p>
          <a:endParaRPr lang="en-US"/>
        </a:p>
      </dgm:t>
    </dgm:pt>
    <dgm:pt modelId="{7D6DD456-90D6-41F3-B120-B3924536129F}">
      <dgm:prSet/>
      <dgm:spPr>
        <a:noFill/>
      </dgm:spPr>
      <dgm:t>
        <a:bodyPr/>
        <a:lstStyle/>
        <a:p>
          <a:endParaRPr lang="en-US" dirty="0"/>
        </a:p>
      </dgm:t>
    </dgm:pt>
    <dgm:pt modelId="{AA8FF41B-A15B-431F-B8BF-854BAB5A5AD5}" type="parTrans" cxnId="{169B4CD9-E571-4E85-A9E9-D03D8DA14376}">
      <dgm:prSet/>
      <dgm:spPr/>
      <dgm:t>
        <a:bodyPr/>
        <a:lstStyle/>
        <a:p>
          <a:endParaRPr lang="en-US"/>
        </a:p>
      </dgm:t>
    </dgm:pt>
    <dgm:pt modelId="{3BC6A4E5-2A99-422D-8399-A12258BD1FFE}" type="sibTrans" cxnId="{169B4CD9-E571-4E85-A9E9-D03D8DA14376}">
      <dgm:prSet/>
      <dgm:spPr/>
      <dgm:t>
        <a:bodyPr/>
        <a:lstStyle/>
        <a:p>
          <a:endParaRPr lang="en-US"/>
        </a:p>
      </dgm:t>
    </dgm:pt>
    <dgm:pt modelId="{EA3A13BA-AFE5-4B8A-AAF9-A490A99CF019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3: </a:t>
          </a:r>
          <a:r>
            <a:rPr lang="en-US" sz="1800" dirty="0"/>
            <a:t>Provide tangible support to partners and community organizations serving at-risk populations.</a:t>
          </a:r>
        </a:p>
      </dgm:t>
    </dgm:pt>
    <dgm:pt modelId="{3C902272-E6A7-46F6-BB10-0C07651AA425}" type="parTrans" cxnId="{31053E2B-21FF-4D78-9E7C-C55A2B5390CA}">
      <dgm:prSet/>
      <dgm:spPr/>
      <dgm:t>
        <a:bodyPr/>
        <a:lstStyle/>
        <a:p>
          <a:endParaRPr lang="en-US"/>
        </a:p>
      </dgm:t>
    </dgm:pt>
    <dgm:pt modelId="{9E612F9F-7CC4-46B2-99A1-3ED5C0C164E9}" type="sibTrans" cxnId="{31053E2B-21FF-4D78-9E7C-C55A2B5390CA}">
      <dgm:prSet/>
      <dgm:spPr/>
      <dgm:t>
        <a:bodyPr/>
        <a:lstStyle/>
        <a:p>
          <a:endParaRPr lang="en-US"/>
        </a:p>
      </dgm:t>
    </dgm:pt>
    <dgm:pt modelId="{B587EBB2-F719-4D10-8F81-96BF71160B23}">
      <dgm:prSet/>
      <dgm:spPr>
        <a:noFill/>
      </dgm:spPr>
      <dgm:t>
        <a:bodyPr/>
        <a:lstStyle/>
        <a:p>
          <a:endParaRPr lang="en-US" dirty="0"/>
        </a:p>
      </dgm:t>
    </dgm:pt>
    <dgm:pt modelId="{338CC291-25DB-4069-BB37-9CE0B84CEEB7}" type="parTrans" cxnId="{3C75819A-724D-4940-B606-E8DE903DD342}">
      <dgm:prSet/>
      <dgm:spPr/>
      <dgm:t>
        <a:bodyPr/>
        <a:lstStyle/>
        <a:p>
          <a:endParaRPr lang="en-US"/>
        </a:p>
      </dgm:t>
    </dgm:pt>
    <dgm:pt modelId="{79CC0942-8D85-40EE-B9B2-66E2FA8BF63A}" type="sibTrans" cxnId="{3C75819A-724D-4940-B606-E8DE903DD342}">
      <dgm:prSet/>
      <dgm:spPr/>
      <dgm:t>
        <a:bodyPr/>
        <a:lstStyle/>
        <a:p>
          <a:endParaRPr lang="en-US"/>
        </a:p>
      </dgm:t>
    </dgm:pt>
    <dgm:pt modelId="{45F04913-34BC-41F9-9F9E-8CDA39AEEEAE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4: </a:t>
          </a:r>
          <a:r>
            <a:rPr lang="en-US" sz="1800" dirty="0"/>
            <a:t>Improve clinical testing practices.</a:t>
          </a:r>
        </a:p>
      </dgm:t>
    </dgm:pt>
    <dgm:pt modelId="{61B381E4-EC84-4C3E-AFE4-78D08EC4B497}" type="parTrans" cxnId="{D9BA4FAE-0113-4A55-8056-46BE92DB1E31}">
      <dgm:prSet/>
      <dgm:spPr/>
      <dgm:t>
        <a:bodyPr/>
        <a:lstStyle/>
        <a:p>
          <a:endParaRPr lang="en-US"/>
        </a:p>
      </dgm:t>
    </dgm:pt>
    <dgm:pt modelId="{1A17A348-D8F1-41FB-AB76-148A75ED00A5}" type="sibTrans" cxnId="{D9BA4FAE-0113-4A55-8056-46BE92DB1E31}">
      <dgm:prSet/>
      <dgm:spPr/>
      <dgm:t>
        <a:bodyPr/>
        <a:lstStyle/>
        <a:p>
          <a:endParaRPr lang="en-US"/>
        </a:p>
      </dgm:t>
    </dgm:pt>
    <dgm:pt modelId="{180FF135-4DD2-4C74-B1F7-4A37D891EC5A}">
      <dgm:prSet/>
      <dgm:spPr>
        <a:noFill/>
      </dgm:spPr>
      <dgm:t>
        <a:bodyPr/>
        <a:lstStyle/>
        <a:p>
          <a:endParaRPr lang="en-US" dirty="0"/>
        </a:p>
      </dgm:t>
    </dgm:pt>
    <dgm:pt modelId="{56A56081-F19E-4AAD-A571-48190A74D09D}" type="parTrans" cxnId="{BD5C5150-88CD-467F-8C4D-DA470961B914}">
      <dgm:prSet/>
      <dgm:spPr/>
      <dgm:t>
        <a:bodyPr/>
        <a:lstStyle/>
        <a:p>
          <a:endParaRPr lang="en-US"/>
        </a:p>
      </dgm:t>
    </dgm:pt>
    <dgm:pt modelId="{1FCF8224-F905-45FF-8ED2-42ABEB82C8C4}" type="sibTrans" cxnId="{BD5C5150-88CD-467F-8C4D-DA470961B914}">
      <dgm:prSet/>
      <dgm:spPr/>
      <dgm:t>
        <a:bodyPr/>
        <a:lstStyle/>
        <a:p>
          <a:endParaRPr lang="en-US"/>
        </a:p>
      </dgm:t>
    </dgm:pt>
    <dgm:pt modelId="{C1101AA4-97F7-4448-BABC-40330EE62F70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5: </a:t>
          </a:r>
          <a:r>
            <a:rPr lang="en-US" sz="1800" dirty="0"/>
            <a:t>Broaden TB education in the community.</a:t>
          </a:r>
        </a:p>
      </dgm:t>
    </dgm:pt>
    <dgm:pt modelId="{CB4439FB-4E44-41CA-A69D-61E0B7BB0E55}" type="parTrans" cxnId="{C7E88B5E-787D-4C28-B8DA-6A15E4968B75}">
      <dgm:prSet/>
      <dgm:spPr/>
      <dgm:t>
        <a:bodyPr/>
        <a:lstStyle/>
        <a:p>
          <a:endParaRPr lang="en-US"/>
        </a:p>
      </dgm:t>
    </dgm:pt>
    <dgm:pt modelId="{967032ED-1377-4689-A06A-65E8A4CA9C65}" type="sibTrans" cxnId="{C7E88B5E-787D-4C28-B8DA-6A15E4968B75}">
      <dgm:prSet/>
      <dgm:spPr/>
      <dgm:t>
        <a:bodyPr/>
        <a:lstStyle/>
        <a:p>
          <a:endParaRPr lang="en-US"/>
        </a:p>
      </dgm:t>
    </dgm:pt>
    <dgm:pt modelId="{B97452BC-F22E-484E-A8DC-3B8DF04C273F}">
      <dgm:prSet/>
      <dgm:spPr>
        <a:noFill/>
      </dgm:spPr>
      <dgm:t>
        <a:bodyPr/>
        <a:lstStyle/>
        <a:p>
          <a:endParaRPr lang="en-US" dirty="0"/>
        </a:p>
      </dgm:t>
    </dgm:pt>
    <dgm:pt modelId="{86CB2710-7EC5-4CE6-AE58-584E0B834E7F}" type="parTrans" cxnId="{219F2BD5-F91C-413B-9DB3-A65C9A209BA5}">
      <dgm:prSet/>
      <dgm:spPr/>
      <dgm:t>
        <a:bodyPr/>
        <a:lstStyle/>
        <a:p>
          <a:endParaRPr lang="en-US"/>
        </a:p>
      </dgm:t>
    </dgm:pt>
    <dgm:pt modelId="{603EF509-C58B-4DA2-9621-9FBB58409044}" type="sibTrans" cxnId="{219F2BD5-F91C-413B-9DB3-A65C9A209BA5}">
      <dgm:prSet/>
      <dgm:spPr/>
      <dgm:t>
        <a:bodyPr/>
        <a:lstStyle/>
        <a:p>
          <a:endParaRPr lang="en-US"/>
        </a:p>
      </dgm:t>
    </dgm:pt>
    <dgm:pt modelId="{DA40CEF6-3841-4B1F-A8D2-9BC9FB744D72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6: </a:t>
          </a:r>
          <a:r>
            <a:rPr lang="en-US" sz="1800" dirty="0"/>
            <a:t>Harness technological opportunities.</a:t>
          </a:r>
        </a:p>
      </dgm:t>
    </dgm:pt>
    <dgm:pt modelId="{76228F04-797D-4ED8-9C5A-88736CF42EB5}" type="parTrans" cxnId="{0842AAC4-6C1D-4A16-83E6-138313C5281E}">
      <dgm:prSet/>
      <dgm:spPr/>
      <dgm:t>
        <a:bodyPr/>
        <a:lstStyle/>
        <a:p>
          <a:endParaRPr lang="en-US"/>
        </a:p>
      </dgm:t>
    </dgm:pt>
    <dgm:pt modelId="{2021CA06-61C0-4659-B86B-01C390F2E527}" type="sibTrans" cxnId="{0842AAC4-6C1D-4A16-83E6-138313C5281E}">
      <dgm:prSet/>
      <dgm:spPr/>
      <dgm:t>
        <a:bodyPr/>
        <a:lstStyle/>
        <a:p>
          <a:endParaRPr lang="en-US"/>
        </a:p>
      </dgm:t>
    </dgm:pt>
    <dgm:pt modelId="{261B14FA-9FF9-4182-A714-0EB6C8602A84}" type="pres">
      <dgm:prSet presAssocID="{F3F88816-AC37-404F-BE32-E47D5D697A5B}" presName="Name0" presStyleCnt="0">
        <dgm:presLayoutVars>
          <dgm:dir/>
          <dgm:animLvl val="lvl"/>
          <dgm:resizeHandles/>
        </dgm:presLayoutVars>
      </dgm:prSet>
      <dgm:spPr/>
    </dgm:pt>
    <dgm:pt modelId="{577935A2-8040-4EA4-8F1F-2EC231005E24}" type="pres">
      <dgm:prSet presAssocID="{6530EB7E-56C0-401D-9FF1-5640FFC286A8}" presName="linNode" presStyleCnt="0"/>
      <dgm:spPr/>
    </dgm:pt>
    <dgm:pt modelId="{F03D1625-95A0-4D03-B537-E1434CE0812D}" type="pres">
      <dgm:prSet presAssocID="{6530EB7E-56C0-401D-9FF1-5640FFC286A8}" presName="parentShp" presStyleLbl="node1" presStyleIdx="0" presStyleCnt="6" custScaleY="976394">
        <dgm:presLayoutVars>
          <dgm:bulletEnabled val="1"/>
        </dgm:presLayoutVars>
      </dgm:prSet>
      <dgm:spPr/>
    </dgm:pt>
    <dgm:pt modelId="{20BBBD7F-8F83-414F-9C0C-E582BBBB7FD7}" type="pres">
      <dgm:prSet presAssocID="{6530EB7E-56C0-401D-9FF1-5640FFC286A8}" presName="childShp" presStyleLbl="bgAccFollowNode1" presStyleIdx="0" presStyleCnt="6" custScaleY="525286" custLinFactNeighborX="399" custLinFactNeighborY="-93826">
        <dgm:presLayoutVars>
          <dgm:bulletEnabled val="1"/>
        </dgm:presLayoutVars>
      </dgm:prSet>
      <dgm:spPr/>
    </dgm:pt>
    <dgm:pt modelId="{038BAADF-DF8B-4484-9993-FB6898A20442}" type="pres">
      <dgm:prSet presAssocID="{1CB144EB-877E-4CDC-880E-A1AF85AEA7EE}" presName="spacing" presStyleCnt="0"/>
      <dgm:spPr/>
    </dgm:pt>
    <dgm:pt modelId="{B5A42791-F84D-42DE-9019-F1F81DA97CCC}" type="pres">
      <dgm:prSet presAssocID="{1BE31175-BFDF-41D1-A0A7-5EEC74737558}" presName="linNode" presStyleCnt="0"/>
      <dgm:spPr/>
    </dgm:pt>
    <dgm:pt modelId="{FC0C8D76-B0B8-4013-92A0-03D22BEB8120}" type="pres">
      <dgm:prSet presAssocID="{1BE31175-BFDF-41D1-A0A7-5EEC74737558}" presName="parentShp" presStyleLbl="node1" presStyleIdx="1" presStyleCnt="6">
        <dgm:presLayoutVars>
          <dgm:bulletEnabled val="1"/>
        </dgm:presLayoutVars>
      </dgm:prSet>
      <dgm:spPr/>
    </dgm:pt>
    <dgm:pt modelId="{11DDEC48-B4A4-4929-9144-881661F28CCB}" type="pres">
      <dgm:prSet presAssocID="{1BE31175-BFDF-41D1-A0A7-5EEC74737558}" presName="childShp" presStyleLbl="bgAccFollowNode1" presStyleIdx="1" presStyleCnt="6" custScaleY="882006" custLinFactY="-100000" custLinFactNeighborX="122" custLinFactNeighborY="-119010">
        <dgm:presLayoutVars>
          <dgm:bulletEnabled val="1"/>
        </dgm:presLayoutVars>
      </dgm:prSet>
      <dgm:spPr/>
    </dgm:pt>
    <dgm:pt modelId="{C6B4CB3F-B42F-40F2-A719-57D2409DA92A}" type="pres">
      <dgm:prSet presAssocID="{0CB1A89B-58B8-4FBA-B223-542C30C3E3D2}" presName="spacing" presStyleCnt="0"/>
      <dgm:spPr/>
    </dgm:pt>
    <dgm:pt modelId="{C573E688-42CA-4BFE-B2BE-103385939DB8}" type="pres">
      <dgm:prSet presAssocID="{7D6DD456-90D6-41F3-B120-B3924536129F}" presName="linNode" presStyleCnt="0"/>
      <dgm:spPr/>
    </dgm:pt>
    <dgm:pt modelId="{EFDA0429-D2F1-496B-A7AA-B2108D79052E}" type="pres">
      <dgm:prSet presAssocID="{7D6DD456-90D6-41F3-B120-B3924536129F}" presName="parentShp" presStyleLbl="node1" presStyleIdx="2" presStyleCnt="6">
        <dgm:presLayoutVars>
          <dgm:bulletEnabled val="1"/>
        </dgm:presLayoutVars>
      </dgm:prSet>
      <dgm:spPr/>
    </dgm:pt>
    <dgm:pt modelId="{FBA99FA0-D95A-41E0-8BDB-DD47DA54257A}" type="pres">
      <dgm:prSet presAssocID="{7D6DD456-90D6-41F3-B120-B3924536129F}" presName="childShp" presStyleLbl="bgAccFollowNode1" presStyleIdx="2" presStyleCnt="6" custScaleY="720320" custLinFactY="-68440" custLinFactNeighborX="122" custLinFactNeighborY="-100000">
        <dgm:presLayoutVars>
          <dgm:bulletEnabled val="1"/>
        </dgm:presLayoutVars>
      </dgm:prSet>
      <dgm:spPr/>
    </dgm:pt>
    <dgm:pt modelId="{7CE6B572-2E92-4272-AC1B-C310BE2279E7}" type="pres">
      <dgm:prSet presAssocID="{3BC6A4E5-2A99-422D-8399-A12258BD1FFE}" presName="spacing" presStyleCnt="0"/>
      <dgm:spPr/>
    </dgm:pt>
    <dgm:pt modelId="{6E266103-94CC-4B5B-A31F-134EE08F8C96}" type="pres">
      <dgm:prSet presAssocID="{B587EBB2-F719-4D10-8F81-96BF71160B23}" presName="linNode" presStyleCnt="0"/>
      <dgm:spPr/>
    </dgm:pt>
    <dgm:pt modelId="{5E07DBCC-B541-4085-AC8B-9F57DA518273}" type="pres">
      <dgm:prSet presAssocID="{B587EBB2-F719-4D10-8F81-96BF71160B23}" presName="parentShp" presStyleLbl="node1" presStyleIdx="3" presStyleCnt="6">
        <dgm:presLayoutVars>
          <dgm:bulletEnabled val="1"/>
        </dgm:presLayoutVars>
      </dgm:prSet>
      <dgm:spPr/>
    </dgm:pt>
    <dgm:pt modelId="{B8D1AB78-5E3E-40E9-A8DF-30FEFF79BBB5}" type="pres">
      <dgm:prSet presAssocID="{B587EBB2-F719-4D10-8F81-96BF71160B23}" presName="childShp" presStyleLbl="bgAccFollowNode1" presStyleIdx="3" presStyleCnt="6" custScaleY="243805" custLinFactY="-19830" custLinFactNeighborX="122" custLinFactNeighborY="-100000">
        <dgm:presLayoutVars>
          <dgm:bulletEnabled val="1"/>
        </dgm:presLayoutVars>
      </dgm:prSet>
      <dgm:spPr/>
    </dgm:pt>
    <dgm:pt modelId="{7D74BB73-FBDD-42C4-84C8-9EC241CAAD63}" type="pres">
      <dgm:prSet presAssocID="{79CC0942-8D85-40EE-B9B2-66E2FA8BF63A}" presName="spacing" presStyleCnt="0"/>
      <dgm:spPr/>
    </dgm:pt>
    <dgm:pt modelId="{34170EAD-B18C-4DE3-B029-2398D6F47C76}" type="pres">
      <dgm:prSet presAssocID="{180FF135-4DD2-4C74-B1F7-4A37D891EC5A}" presName="linNode" presStyleCnt="0"/>
      <dgm:spPr/>
    </dgm:pt>
    <dgm:pt modelId="{9CEB41D2-66E0-4B68-94E6-78564FF940AE}" type="pres">
      <dgm:prSet presAssocID="{180FF135-4DD2-4C74-B1F7-4A37D891EC5A}" presName="parentShp" presStyleLbl="node1" presStyleIdx="4" presStyleCnt="6">
        <dgm:presLayoutVars>
          <dgm:bulletEnabled val="1"/>
        </dgm:presLayoutVars>
      </dgm:prSet>
      <dgm:spPr/>
    </dgm:pt>
    <dgm:pt modelId="{55C8075B-AB3C-4577-93D3-B1397D23DF7B}" type="pres">
      <dgm:prSet presAssocID="{180FF135-4DD2-4C74-B1F7-4A37D891EC5A}" presName="childShp" presStyleLbl="bgAccFollowNode1" presStyleIdx="4" presStyleCnt="6" custScaleY="549553" custLinFactNeighborX="122" custLinFactNeighborY="-28234">
        <dgm:presLayoutVars>
          <dgm:bulletEnabled val="1"/>
        </dgm:presLayoutVars>
      </dgm:prSet>
      <dgm:spPr/>
    </dgm:pt>
    <dgm:pt modelId="{C5085723-DE41-4EA2-B88F-9A7B54C2EE33}" type="pres">
      <dgm:prSet presAssocID="{1FCF8224-F905-45FF-8ED2-42ABEB82C8C4}" presName="spacing" presStyleCnt="0"/>
      <dgm:spPr/>
    </dgm:pt>
    <dgm:pt modelId="{2734EE27-F9A3-4368-B0E7-61BD4C8A0AC4}" type="pres">
      <dgm:prSet presAssocID="{B97452BC-F22E-484E-A8DC-3B8DF04C273F}" presName="linNode" presStyleCnt="0"/>
      <dgm:spPr/>
    </dgm:pt>
    <dgm:pt modelId="{009BC492-0476-4190-8B05-77A6282A8992}" type="pres">
      <dgm:prSet presAssocID="{B97452BC-F22E-484E-A8DC-3B8DF04C273F}" presName="parentShp" presStyleLbl="node1" presStyleIdx="5" presStyleCnt="6">
        <dgm:presLayoutVars>
          <dgm:bulletEnabled val="1"/>
        </dgm:presLayoutVars>
      </dgm:prSet>
      <dgm:spPr/>
    </dgm:pt>
    <dgm:pt modelId="{0E74D257-6D98-4EDA-92DD-A3B47706344D}" type="pres">
      <dgm:prSet presAssocID="{B97452BC-F22E-484E-A8DC-3B8DF04C273F}" presName="childShp" presStyleLbl="bgAccFollowNode1" presStyleIdx="5" presStyleCnt="6" custScaleY="424738" custLinFactNeighborX="122" custLinFactNeighborY="-12578">
        <dgm:presLayoutVars>
          <dgm:bulletEnabled val="1"/>
        </dgm:presLayoutVars>
      </dgm:prSet>
      <dgm:spPr/>
    </dgm:pt>
  </dgm:ptLst>
  <dgm:cxnLst>
    <dgm:cxn modelId="{FFCE3A14-A103-4462-915D-29C223897C17}" type="presOf" srcId="{6530EB7E-56C0-401D-9FF1-5640FFC286A8}" destId="{F03D1625-95A0-4D03-B537-E1434CE0812D}" srcOrd="0" destOrd="0" presId="urn:microsoft.com/office/officeart/2005/8/layout/vList6"/>
    <dgm:cxn modelId="{B37D3F29-EBD7-436A-B927-BF0A5CB0E1D6}" type="presOf" srcId="{F7777818-A3F2-487D-96E3-B80387061F5B}" destId="{20BBBD7F-8F83-414F-9C0C-E582BBBB7FD7}" srcOrd="0" destOrd="0" presId="urn:microsoft.com/office/officeart/2005/8/layout/vList6"/>
    <dgm:cxn modelId="{31053E2B-21FF-4D78-9E7C-C55A2B5390CA}" srcId="{7D6DD456-90D6-41F3-B120-B3924536129F}" destId="{EA3A13BA-AFE5-4B8A-AAF9-A490A99CF019}" srcOrd="0" destOrd="0" parTransId="{3C902272-E6A7-46F6-BB10-0C07651AA425}" sibTransId="{9E612F9F-7CC4-46B2-99A1-3ED5C0C164E9}"/>
    <dgm:cxn modelId="{E6DE782D-97F4-4D9F-A515-B4C2E69A8232}" srcId="{F3F88816-AC37-404F-BE32-E47D5D697A5B}" destId="{6530EB7E-56C0-401D-9FF1-5640FFC286A8}" srcOrd="0" destOrd="0" parTransId="{0205DB2C-10E7-4457-B344-076F621C4ED0}" sibTransId="{1CB144EB-877E-4CDC-880E-A1AF85AEA7EE}"/>
    <dgm:cxn modelId="{C7E88B5E-787D-4C28-B8DA-6A15E4968B75}" srcId="{180FF135-4DD2-4C74-B1F7-4A37D891EC5A}" destId="{C1101AA4-97F7-4448-BABC-40330EE62F70}" srcOrd="0" destOrd="0" parTransId="{CB4439FB-4E44-41CA-A69D-61E0B7BB0E55}" sibTransId="{967032ED-1377-4689-A06A-65E8A4CA9C65}"/>
    <dgm:cxn modelId="{F038B862-AF10-4BEC-AD32-8574E1F6FFB7}" type="presOf" srcId="{B97452BC-F22E-484E-A8DC-3B8DF04C273F}" destId="{009BC492-0476-4190-8B05-77A6282A8992}" srcOrd="0" destOrd="0" presId="urn:microsoft.com/office/officeart/2005/8/layout/vList6"/>
    <dgm:cxn modelId="{DF97EC6B-4EA8-44B5-981E-9A1E0016B30F}" type="presOf" srcId="{DA40CEF6-3841-4B1F-A8D2-9BC9FB744D72}" destId="{0E74D257-6D98-4EDA-92DD-A3B47706344D}" srcOrd="0" destOrd="0" presId="urn:microsoft.com/office/officeart/2005/8/layout/vList6"/>
    <dgm:cxn modelId="{BD5C5150-88CD-467F-8C4D-DA470961B914}" srcId="{F3F88816-AC37-404F-BE32-E47D5D697A5B}" destId="{180FF135-4DD2-4C74-B1F7-4A37D891EC5A}" srcOrd="4" destOrd="0" parTransId="{56A56081-F19E-4AAD-A571-48190A74D09D}" sibTransId="{1FCF8224-F905-45FF-8ED2-42ABEB82C8C4}"/>
    <dgm:cxn modelId="{7A036651-D681-4BFB-ABC9-3FCF93377153}" srcId="{6530EB7E-56C0-401D-9FF1-5640FFC286A8}" destId="{F7777818-A3F2-487D-96E3-B80387061F5B}" srcOrd="0" destOrd="0" parTransId="{D18F61A3-9A1F-48E3-A18C-AD5F8CED38E1}" sibTransId="{D6981527-19E7-4A9F-898C-A4F47D117075}"/>
    <dgm:cxn modelId="{E33BCB58-5DEE-4E6E-8F97-27864E938C77}" srcId="{F3F88816-AC37-404F-BE32-E47D5D697A5B}" destId="{1BE31175-BFDF-41D1-A0A7-5EEC74737558}" srcOrd="1" destOrd="0" parTransId="{91A39BB0-9CF5-4059-8DE3-C59AC27ED967}" sibTransId="{0CB1A89B-58B8-4FBA-B223-542C30C3E3D2}"/>
    <dgm:cxn modelId="{11961885-40DF-4464-97BD-5FF398B4629B}" type="presOf" srcId="{BA6F5006-7A25-43E6-8097-70A078C04DC8}" destId="{11DDEC48-B4A4-4929-9144-881661F28CCB}" srcOrd="0" destOrd="0" presId="urn:microsoft.com/office/officeart/2005/8/layout/vList6"/>
    <dgm:cxn modelId="{C997D386-CF74-4EC6-8A96-C992576E4BD7}" type="presOf" srcId="{45F04913-34BC-41F9-9F9E-8CDA39AEEEAE}" destId="{B8D1AB78-5E3E-40E9-A8DF-30FEFF79BBB5}" srcOrd="0" destOrd="0" presId="urn:microsoft.com/office/officeart/2005/8/layout/vList6"/>
    <dgm:cxn modelId="{3C75819A-724D-4940-B606-E8DE903DD342}" srcId="{F3F88816-AC37-404F-BE32-E47D5D697A5B}" destId="{B587EBB2-F719-4D10-8F81-96BF71160B23}" srcOrd="3" destOrd="0" parTransId="{338CC291-25DB-4069-BB37-9CE0B84CEEB7}" sibTransId="{79CC0942-8D85-40EE-B9B2-66E2FA8BF63A}"/>
    <dgm:cxn modelId="{CA66D09A-79DE-459B-96C3-74AB9FB8F7A5}" type="presOf" srcId="{1BE31175-BFDF-41D1-A0A7-5EEC74737558}" destId="{FC0C8D76-B0B8-4013-92A0-03D22BEB8120}" srcOrd="0" destOrd="0" presId="urn:microsoft.com/office/officeart/2005/8/layout/vList6"/>
    <dgm:cxn modelId="{5202929B-786C-49E1-85CC-DFF4A7860109}" srcId="{1BE31175-BFDF-41D1-A0A7-5EEC74737558}" destId="{BA6F5006-7A25-43E6-8097-70A078C04DC8}" srcOrd="0" destOrd="0" parTransId="{53132385-3DF7-49B9-82E0-BFB1DCD14BFD}" sibTransId="{274DAC5C-3A61-461E-AC0D-D07A3DA33C5E}"/>
    <dgm:cxn modelId="{D52D15A3-F3E8-4656-854F-0F329E8BA47D}" type="presOf" srcId="{F3F88816-AC37-404F-BE32-E47D5D697A5B}" destId="{261B14FA-9FF9-4182-A714-0EB6C8602A84}" srcOrd="0" destOrd="0" presId="urn:microsoft.com/office/officeart/2005/8/layout/vList6"/>
    <dgm:cxn modelId="{7AA57DAB-C91C-4AA2-B3D8-3B465FCBF823}" type="presOf" srcId="{180FF135-4DD2-4C74-B1F7-4A37D891EC5A}" destId="{9CEB41D2-66E0-4B68-94E6-78564FF940AE}" srcOrd="0" destOrd="0" presId="urn:microsoft.com/office/officeart/2005/8/layout/vList6"/>
    <dgm:cxn modelId="{D9BA4FAE-0113-4A55-8056-46BE92DB1E31}" srcId="{B587EBB2-F719-4D10-8F81-96BF71160B23}" destId="{45F04913-34BC-41F9-9F9E-8CDA39AEEEAE}" srcOrd="0" destOrd="0" parTransId="{61B381E4-EC84-4C3E-AFE4-78D08EC4B497}" sibTransId="{1A17A348-D8F1-41FB-AB76-148A75ED00A5}"/>
    <dgm:cxn modelId="{063DF3B6-D437-4807-B0B5-D6A6CB66DA8E}" type="presOf" srcId="{7D6DD456-90D6-41F3-B120-B3924536129F}" destId="{EFDA0429-D2F1-496B-A7AA-B2108D79052E}" srcOrd="0" destOrd="0" presId="urn:microsoft.com/office/officeart/2005/8/layout/vList6"/>
    <dgm:cxn modelId="{4DA875BB-C47C-43EB-82E6-CDD56CE80B85}" type="presOf" srcId="{EA3A13BA-AFE5-4B8A-AAF9-A490A99CF019}" destId="{FBA99FA0-D95A-41E0-8BDB-DD47DA54257A}" srcOrd="0" destOrd="0" presId="urn:microsoft.com/office/officeart/2005/8/layout/vList6"/>
    <dgm:cxn modelId="{0842AAC4-6C1D-4A16-83E6-138313C5281E}" srcId="{B97452BC-F22E-484E-A8DC-3B8DF04C273F}" destId="{DA40CEF6-3841-4B1F-A8D2-9BC9FB744D72}" srcOrd="0" destOrd="0" parTransId="{76228F04-797D-4ED8-9C5A-88736CF42EB5}" sibTransId="{2021CA06-61C0-4659-B86B-01C390F2E527}"/>
    <dgm:cxn modelId="{219F2BD5-F91C-413B-9DB3-A65C9A209BA5}" srcId="{F3F88816-AC37-404F-BE32-E47D5D697A5B}" destId="{B97452BC-F22E-484E-A8DC-3B8DF04C273F}" srcOrd="5" destOrd="0" parTransId="{86CB2710-7EC5-4CE6-AE58-584E0B834E7F}" sibTransId="{603EF509-C58B-4DA2-9621-9FBB58409044}"/>
    <dgm:cxn modelId="{169B4CD9-E571-4E85-A9E9-D03D8DA14376}" srcId="{F3F88816-AC37-404F-BE32-E47D5D697A5B}" destId="{7D6DD456-90D6-41F3-B120-B3924536129F}" srcOrd="2" destOrd="0" parTransId="{AA8FF41B-A15B-431F-B8BF-854BAB5A5AD5}" sibTransId="{3BC6A4E5-2A99-422D-8399-A12258BD1FFE}"/>
    <dgm:cxn modelId="{95AE7CDB-39ED-49CD-A124-91DC66FC4A8A}" type="presOf" srcId="{C1101AA4-97F7-4448-BABC-40330EE62F70}" destId="{55C8075B-AB3C-4577-93D3-B1397D23DF7B}" srcOrd="0" destOrd="0" presId="urn:microsoft.com/office/officeart/2005/8/layout/vList6"/>
    <dgm:cxn modelId="{C8BFBFFB-CF02-4184-92B2-5654A6C24B38}" type="presOf" srcId="{B587EBB2-F719-4D10-8F81-96BF71160B23}" destId="{5E07DBCC-B541-4085-AC8B-9F57DA518273}" srcOrd="0" destOrd="0" presId="urn:microsoft.com/office/officeart/2005/8/layout/vList6"/>
    <dgm:cxn modelId="{1722AA06-104A-4BDF-94D2-F68395086FC2}" type="presParOf" srcId="{261B14FA-9FF9-4182-A714-0EB6C8602A84}" destId="{577935A2-8040-4EA4-8F1F-2EC231005E24}" srcOrd="0" destOrd="0" presId="urn:microsoft.com/office/officeart/2005/8/layout/vList6"/>
    <dgm:cxn modelId="{831C4F31-87BE-4D67-837C-F669FEA24F08}" type="presParOf" srcId="{577935A2-8040-4EA4-8F1F-2EC231005E24}" destId="{F03D1625-95A0-4D03-B537-E1434CE0812D}" srcOrd="0" destOrd="0" presId="urn:microsoft.com/office/officeart/2005/8/layout/vList6"/>
    <dgm:cxn modelId="{58E49879-ECCD-42EE-9685-97E4C8DE2156}" type="presParOf" srcId="{577935A2-8040-4EA4-8F1F-2EC231005E24}" destId="{20BBBD7F-8F83-414F-9C0C-E582BBBB7FD7}" srcOrd="1" destOrd="0" presId="urn:microsoft.com/office/officeart/2005/8/layout/vList6"/>
    <dgm:cxn modelId="{7AE95F59-4B28-4C75-9E45-006659EAE430}" type="presParOf" srcId="{261B14FA-9FF9-4182-A714-0EB6C8602A84}" destId="{038BAADF-DF8B-4484-9993-FB6898A20442}" srcOrd="1" destOrd="0" presId="urn:microsoft.com/office/officeart/2005/8/layout/vList6"/>
    <dgm:cxn modelId="{C5D4A476-8628-4110-8947-7213C4A4A520}" type="presParOf" srcId="{261B14FA-9FF9-4182-A714-0EB6C8602A84}" destId="{B5A42791-F84D-42DE-9019-F1F81DA97CCC}" srcOrd="2" destOrd="0" presId="urn:microsoft.com/office/officeart/2005/8/layout/vList6"/>
    <dgm:cxn modelId="{B9011ABF-BD42-4832-A63C-11DDCD833EC5}" type="presParOf" srcId="{B5A42791-F84D-42DE-9019-F1F81DA97CCC}" destId="{FC0C8D76-B0B8-4013-92A0-03D22BEB8120}" srcOrd="0" destOrd="0" presId="urn:microsoft.com/office/officeart/2005/8/layout/vList6"/>
    <dgm:cxn modelId="{A14829C8-BD31-47C3-AE82-19C4C76AAAF0}" type="presParOf" srcId="{B5A42791-F84D-42DE-9019-F1F81DA97CCC}" destId="{11DDEC48-B4A4-4929-9144-881661F28CCB}" srcOrd="1" destOrd="0" presId="urn:microsoft.com/office/officeart/2005/8/layout/vList6"/>
    <dgm:cxn modelId="{AF43D2CE-7891-477C-A77C-6F9930039C99}" type="presParOf" srcId="{261B14FA-9FF9-4182-A714-0EB6C8602A84}" destId="{C6B4CB3F-B42F-40F2-A719-57D2409DA92A}" srcOrd="3" destOrd="0" presId="urn:microsoft.com/office/officeart/2005/8/layout/vList6"/>
    <dgm:cxn modelId="{AC65F422-8F4C-4920-AFDC-5B925E7B3493}" type="presParOf" srcId="{261B14FA-9FF9-4182-A714-0EB6C8602A84}" destId="{C573E688-42CA-4BFE-B2BE-103385939DB8}" srcOrd="4" destOrd="0" presId="urn:microsoft.com/office/officeart/2005/8/layout/vList6"/>
    <dgm:cxn modelId="{A974E8B3-C402-4CD7-A893-0EF512B26F92}" type="presParOf" srcId="{C573E688-42CA-4BFE-B2BE-103385939DB8}" destId="{EFDA0429-D2F1-496B-A7AA-B2108D79052E}" srcOrd="0" destOrd="0" presId="urn:microsoft.com/office/officeart/2005/8/layout/vList6"/>
    <dgm:cxn modelId="{A7A30F2B-1849-49F8-A1FE-81E9FE9A1419}" type="presParOf" srcId="{C573E688-42CA-4BFE-B2BE-103385939DB8}" destId="{FBA99FA0-D95A-41E0-8BDB-DD47DA54257A}" srcOrd="1" destOrd="0" presId="urn:microsoft.com/office/officeart/2005/8/layout/vList6"/>
    <dgm:cxn modelId="{5DFCFBA4-CA52-4BBB-9B31-B418D68E7B2E}" type="presParOf" srcId="{261B14FA-9FF9-4182-A714-0EB6C8602A84}" destId="{7CE6B572-2E92-4272-AC1B-C310BE2279E7}" srcOrd="5" destOrd="0" presId="urn:microsoft.com/office/officeart/2005/8/layout/vList6"/>
    <dgm:cxn modelId="{023C08F1-6125-4592-9129-6752B9E62D7F}" type="presParOf" srcId="{261B14FA-9FF9-4182-A714-0EB6C8602A84}" destId="{6E266103-94CC-4B5B-A31F-134EE08F8C96}" srcOrd="6" destOrd="0" presId="urn:microsoft.com/office/officeart/2005/8/layout/vList6"/>
    <dgm:cxn modelId="{B6BBDEB3-6CDD-4522-AD10-D56A58CAAFCB}" type="presParOf" srcId="{6E266103-94CC-4B5B-A31F-134EE08F8C96}" destId="{5E07DBCC-B541-4085-AC8B-9F57DA518273}" srcOrd="0" destOrd="0" presId="urn:microsoft.com/office/officeart/2005/8/layout/vList6"/>
    <dgm:cxn modelId="{7ED65108-C7E4-43A3-B11C-43C1B14836E9}" type="presParOf" srcId="{6E266103-94CC-4B5B-A31F-134EE08F8C96}" destId="{B8D1AB78-5E3E-40E9-A8DF-30FEFF79BBB5}" srcOrd="1" destOrd="0" presId="urn:microsoft.com/office/officeart/2005/8/layout/vList6"/>
    <dgm:cxn modelId="{AC8437CE-5850-4583-B344-C5BD544AEDDF}" type="presParOf" srcId="{261B14FA-9FF9-4182-A714-0EB6C8602A84}" destId="{7D74BB73-FBDD-42C4-84C8-9EC241CAAD63}" srcOrd="7" destOrd="0" presId="urn:microsoft.com/office/officeart/2005/8/layout/vList6"/>
    <dgm:cxn modelId="{39C54719-AC20-46BE-A9F5-6BDE14F0F516}" type="presParOf" srcId="{261B14FA-9FF9-4182-A714-0EB6C8602A84}" destId="{34170EAD-B18C-4DE3-B029-2398D6F47C76}" srcOrd="8" destOrd="0" presId="urn:microsoft.com/office/officeart/2005/8/layout/vList6"/>
    <dgm:cxn modelId="{F1D31AEA-CD79-45E4-9F72-E518ACF86D96}" type="presParOf" srcId="{34170EAD-B18C-4DE3-B029-2398D6F47C76}" destId="{9CEB41D2-66E0-4B68-94E6-78564FF940AE}" srcOrd="0" destOrd="0" presId="urn:microsoft.com/office/officeart/2005/8/layout/vList6"/>
    <dgm:cxn modelId="{BFB01025-4E13-4524-A725-353D0CBEC296}" type="presParOf" srcId="{34170EAD-B18C-4DE3-B029-2398D6F47C76}" destId="{55C8075B-AB3C-4577-93D3-B1397D23DF7B}" srcOrd="1" destOrd="0" presId="urn:microsoft.com/office/officeart/2005/8/layout/vList6"/>
    <dgm:cxn modelId="{F9B4EB99-7B8D-49EA-B902-E64C160768CD}" type="presParOf" srcId="{261B14FA-9FF9-4182-A714-0EB6C8602A84}" destId="{C5085723-DE41-4EA2-B88F-9A7B54C2EE33}" srcOrd="9" destOrd="0" presId="urn:microsoft.com/office/officeart/2005/8/layout/vList6"/>
    <dgm:cxn modelId="{116943E5-4A47-4D34-9AC4-472981227B1B}" type="presParOf" srcId="{261B14FA-9FF9-4182-A714-0EB6C8602A84}" destId="{2734EE27-F9A3-4368-B0E7-61BD4C8A0AC4}" srcOrd="10" destOrd="0" presId="urn:microsoft.com/office/officeart/2005/8/layout/vList6"/>
    <dgm:cxn modelId="{1E3949E0-69FC-466D-963B-4D72744B4954}" type="presParOf" srcId="{2734EE27-F9A3-4368-B0E7-61BD4C8A0AC4}" destId="{009BC492-0476-4190-8B05-77A6282A8992}" srcOrd="0" destOrd="0" presId="urn:microsoft.com/office/officeart/2005/8/layout/vList6"/>
    <dgm:cxn modelId="{A8AFD624-E6B4-4F2C-A2C4-7399C4A14CBD}" type="presParOf" srcId="{2734EE27-F9A3-4368-B0E7-61BD4C8A0AC4}" destId="{0E74D257-6D98-4EDA-92DD-A3B47706344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9751F7-B653-4666-8173-9C5DD240E0D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B3B37B-B61E-4787-A52D-6BE2A26BBE01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000" dirty="0"/>
            <a:t>Improve provider education and awareness.</a:t>
          </a:r>
        </a:p>
      </dgm:t>
    </dgm:pt>
    <dgm:pt modelId="{038733A0-9D36-428C-A394-CE232E650826}" type="parTrans" cxnId="{94D336C0-070D-4C54-BD77-495AD04EE07E}">
      <dgm:prSet/>
      <dgm:spPr/>
      <dgm:t>
        <a:bodyPr/>
        <a:lstStyle/>
        <a:p>
          <a:endParaRPr lang="en-US"/>
        </a:p>
      </dgm:t>
    </dgm:pt>
    <dgm:pt modelId="{C8BE6636-218F-4B00-A4F7-49D7E9D616BF}" type="sibTrans" cxnId="{94D336C0-070D-4C54-BD77-495AD04EE07E}">
      <dgm:prSet/>
      <dgm:spPr/>
      <dgm:t>
        <a:bodyPr/>
        <a:lstStyle/>
        <a:p>
          <a:endParaRPr lang="en-US"/>
        </a:p>
      </dgm:t>
    </dgm:pt>
    <dgm:pt modelId="{8D7CEC7A-0115-4232-9DF6-4245188841B9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1:</a:t>
          </a:r>
          <a:r>
            <a:rPr lang="en-US" sz="1800" dirty="0"/>
            <a:t> Support professional and academically focused education.</a:t>
          </a:r>
        </a:p>
      </dgm:t>
    </dgm:pt>
    <dgm:pt modelId="{87935F1A-878E-44E8-B647-3BEE219BBF21}" type="parTrans" cxnId="{1B008E7D-9ECD-4ED6-AD46-E6930A7F600B}">
      <dgm:prSet/>
      <dgm:spPr/>
      <dgm:t>
        <a:bodyPr/>
        <a:lstStyle/>
        <a:p>
          <a:endParaRPr lang="en-US"/>
        </a:p>
      </dgm:t>
    </dgm:pt>
    <dgm:pt modelId="{EA26F0D5-DECF-44C2-9454-9E6898706B65}" type="sibTrans" cxnId="{1B008E7D-9ECD-4ED6-AD46-E6930A7F600B}">
      <dgm:prSet/>
      <dgm:spPr/>
      <dgm:t>
        <a:bodyPr/>
        <a:lstStyle/>
        <a:p>
          <a:endParaRPr lang="en-US"/>
        </a:p>
      </dgm:t>
    </dgm:pt>
    <dgm:pt modelId="{17250041-1680-4875-A034-6888D37C433B}">
      <dgm:prSet phldrT="[Text]" phldr="1"/>
      <dgm:spPr>
        <a:noFill/>
      </dgm:spPr>
      <dgm:t>
        <a:bodyPr/>
        <a:lstStyle/>
        <a:p>
          <a:endParaRPr lang="en-US" dirty="0"/>
        </a:p>
      </dgm:t>
    </dgm:pt>
    <dgm:pt modelId="{9462BE00-7E0E-40ED-AF7C-53F776FA1C28}" type="parTrans" cxnId="{EE0F9E7D-324C-4F92-AA07-CF5EB15F051D}">
      <dgm:prSet/>
      <dgm:spPr/>
      <dgm:t>
        <a:bodyPr/>
        <a:lstStyle/>
        <a:p>
          <a:endParaRPr lang="en-US"/>
        </a:p>
      </dgm:t>
    </dgm:pt>
    <dgm:pt modelId="{5F6BBEFE-78D8-4CC3-855D-9F6DB055331C}" type="sibTrans" cxnId="{EE0F9E7D-324C-4F92-AA07-CF5EB15F051D}">
      <dgm:prSet/>
      <dgm:spPr/>
      <dgm:t>
        <a:bodyPr/>
        <a:lstStyle/>
        <a:p>
          <a:endParaRPr lang="en-US"/>
        </a:p>
      </dgm:t>
    </dgm:pt>
    <dgm:pt modelId="{1DD1BFD8-A9DE-466C-8F6A-8A674BF6CB1A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2:</a:t>
          </a:r>
          <a:r>
            <a:rPr lang="en-US" sz="1800" dirty="0"/>
            <a:t> Strengthen opportunities for practice-focused education.</a:t>
          </a:r>
        </a:p>
      </dgm:t>
    </dgm:pt>
    <dgm:pt modelId="{133009A2-9DDE-44E9-A30D-4850551D9381}" type="parTrans" cxnId="{4177A29C-7C2D-499E-814A-CE8DBEF29B33}">
      <dgm:prSet/>
      <dgm:spPr/>
      <dgm:t>
        <a:bodyPr/>
        <a:lstStyle/>
        <a:p>
          <a:endParaRPr lang="en-US"/>
        </a:p>
      </dgm:t>
    </dgm:pt>
    <dgm:pt modelId="{41E1A51A-C0C4-47B5-82DC-FF02A52408DA}" type="sibTrans" cxnId="{4177A29C-7C2D-499E-814A-CE8DBEF29B33}">
      <dgm:prSet/>
      <dgm:spPr/>
      <dgm:t>
        <a:bodyPr/>
        <a:lstStyle/>
        <a:p>
          <a:endParaRPr lang="en-US"/>
        </a:p>
      </dgm:t>
    </dgm:pt>
    <dgm:pt modelId="{33ADB9A6-DE65-408A-A6A7-3F6324444EB3}" type="pres">
      <dgm:prSet presAssocID="{9D9751F7-B653-4666-8173-9C5DD240E0DE}" presName="Name0" presStyleCnt="0">
        <dgm:presLayoutVars>
          <dgm:dir/>
          <dgm:animLvl val="lvl"/>
          <dgm:resizeHandles/>
        </dgm:presLayoutVars>
      </dgm:prSet>
      <dgm:spPr/>
    </dgm:pt>
    <dgm:pt modelId="{06285064-4C4A-4594-9C0E-A3B1673F8EDF}" type="pres">
      <dgm:prSet presAssocID="{94B3B37B-B61E-4787-A52D-6BE2A26BBE01}" presName="linNode" presStyleCnt="0"/>
      <dgm:spPr/>
    </dgm:pt>
    <dgm:pt modelId="{BF423B3B-DC03-413B-B7C5-E42E309D7A54}" type="pres">
      <dgm:prSet presAssocID="{94B3B37B-B61E-4787-A52D-6BE2A26BBE01}" presName="parentShp" presStyleLbl="node1" presStyleIdx="0" presStyleCnt="2">
        <dgm:presLayoutVars>
          <dgm:bulletEnabled val="1"/>
        </dgm:presLayoutVars>
      </dgm:prSet>
      <dgm:spPr/>
    </dgm:pt>
    <dgm:pt modelId="{8907BC2E-70B8-418A-BC5F-30A2C247F0E1}" type="pres">
      <dgm:prSet presAssocID="{94B3B37B-B61E-4787-A52D-6BE2A26BBE01}" presName="childShp" presStyleLbl="bgAccFollowNode1" presStyleIdx="0" presStyleCnt="2" custScaleY="53275">
        <dgm:presLayoutVars>
          <dgm:bulletEnabled val="1"/>
        </dgm:presLayoutVars>
      </dgm:prSet>
      <dgm:spPr/>
    </dgm:pt>
    <dgm:pt modelId="{60873BA3-B6C8-4C0D-AA77-B9B41E940713}" type="pres">
      <dgm:prSet presAssocID="{C8BE6636-218F-4B00-A4F7-49D7E9D616BF}" presName="spacing" presStyleCnt="0"/>
      <dgm:spPr/>
    </dgm:pt>
    <dgm:pt modelId="{6F6975A7-23B5-49F2-8BA9-4DB976B47834}" type="pres">
      <dgm:prSet presAssocID="{17250041-1680-4875-A034-6888D37C433B}" presName="linNode" presStyleCnt="0"/>
      <dgm:spPr/>
    </dgm:pt>
    <dgm:pt modelId="{BE16B95D-F034-40C9-B798-2F752E622149}" type="pres">
      <dgm:prSet presAssocID="{17250041-1680-4875-A034-6888D37C433B}" presName="parentShp" presStyleLbl="node1" presStyleIdx="1" presStyleCnt="2">
        <dgm:presLayoutVars>
          <dgm:bulletEnabled val="1"/>
        </dgm:presLayoutVars>
      </dgm:prSet>
      <dgm:spPr/>
    </dgm:pt>
    <dgm:pt modelId="{CF18C96E-BBC8-455D-8C39-96F87317D095}" type="pres">
      <dgm:prSet presAssocID="{17250041-1680-4875-A034-6888D37C433B}" presName="childShp" presStyleLbl="bgAccFollowNode1" presStyleIdx="1" presStyleCnt="2" custScaleY="52312" custLinFactNeighborY="-49697">
        <dgm:presLayoutVars>
          <dgm:bulletEnabled val="1"/>
        </dgm:presLayoutVars>
      </dgm:prSet>
      <dgm:spPr/>
    </dgm:pt>
  </dgm:ptLst>
  <dgm:cxnLst>
    <dgm:cxn modelId="{8FBFB718-7C91-41C0-9925-1C55808337F0}" type="presOf" srcId="{8D7CEC7A-0115-4232-9DF6-4245188841B9}" destId="{8907BC2E-70B8-418A-BC5F-30A2C247F0E1}" srcOrd="0" destOrd="0" presId="urn:microsoft.com/office/officeart/2005/8/layout/vList6"/>
    <dgm:cxn modelId="{09480A1F-AE79-4C52-9194-CE4903BB2D7B}" type="presOf" srcId="{1DD1BFD8-A9DE-466C-8F6A-8A674BF6CB1A}" destId="{CF18C96E-BBC8-455D-8C39-96F87317D095}" srcOrd="0" destOrd="0" presId="urn:microsoft.com/office/officeart/2005/8/layout/vList6"/>
    <dgm:cxn modelId="{53C41D77-CD72-4620-A922-588F4DEB04CE}" type="presOf" srcId="{94B3B37B-B61E-4787-A52D-6BE2A26BBE01}" destId="{BF423B3B-DC03-413B-B7C5-E42E309D7A54}" srcOrd="0" destOrd="0" presId="urn:microsoft.com/office/officeart/2005/8/layout/vList6"/>
    <dgm:cxn modelId="{1B008E7D-9ECD-4ED6-AD46-E6930A7F600B}" srcId="{94B3B37B-B61E-4787-A52D-6BE2A26BBE01}" destId="{8D7CEC7A-0115-4232-9DF6-4245188841B9}" srcOrd="0" destOrd="0" parTransId="{87935F1A-878E-44E8-B647-3BEE219BBF21}" sibTransId="{EA26F0D5-DECF-44C2-9454-9E6898706B65}"/>
    <dgm:cxn modelId="{EE0F9E7D-324C-4F92-AA07-CF5EB15F051D}" srcId="{9D9751F7-B653-4666-8173-9C5DD240E0DE}" destId="{17250041-1680-4875-A034-6888D37C433B}" srcOrd="1" destOrd="0" parTransId="{9462BE00-7E0E-40ED-AF7C-53F776FA1C28}" sibTransId="{5F6BBEFE-78D8-4CC3-855D-9F6DB055331C}"/>
    <dgm:cxn modelId="{4177A29C-7C2D-499E-814A-CE8DBEF29B33}" srcId="{17250041-1680-4875-A034-6888D37C433B}" destId="{1DD1BFD8-A9DE-466C-8F6A-8A674BF6CB1A}" srcOrd="0" destOrd="0" parTransId="{133009A2-9DDE-44E9-A30D-4850551D9381}" sibTransId="{41E1A51A-C0C4-47B5-82DC-FF02A52408DA}"/>
    <dgm:cxn modelId="{53E92BAE-6A6C-45D3-974C-D4B178DE0475}" type="presOf" srcId="{17250041-1680-4875-A034-6888D37C433B}" destId="{BE16B95D-F034-40C9-B798-2F752E622149}" srcOrd="0" destOrd="0" presId="urn:microsoft.com/office/officeart/2005/8/layout/vList6"/>
    <dgm:cxn modelId="{94D336C0-070D-4C54-BD77-495AD04EE07E}" srcId="{9D9751F7-B653-4666-8173-9C5DD240E0DE}" destId="{94B3B37B-B61E-4787-A52D-6BE2A26BBE01}" srcOrd="0" destOrd="0" parTransId="{038733A0-9D36-428C-A394-CE232E650826}" sibTransId="{C8BE6636-218F-4B00-A4F7-49D7E9D616BF}"/>
    <dgm:cxn modelId="{133B4CD4-D386-41D7-8EFA-C496A68997D3}" type="presOf" srcId="{9D9751F7-B653-4666-8173-9C5DD240E0DE}" destId="{33ADB9A6-DE65-408A-A6A7-3F6324444EB3}" srcOrd="0" destOrd="0" presId="urn:microsoft.com/office/officeart/2005/8/layout/vList6"/>
    <dgm:cxn modelId="{07C4C550-A614-4FC1-A2C9-EC02F9C8B0BA}" type="presParOf" srcId="{33ADB9A6-DE65-408A-A6A7-3F6324444EB3}" destId="{06285064-4C4A-4594-9C0E-A3B1673F8EDF}" srcOrd="0" destOrd="0" presId="urn:microsoft.com/office/officeart/2005/8/layout/vList6"/>
    <dgm:cxn modelId="{99C0C4D0-784C-41CB-9DC4-9311051E912F}" type="presParOf" srcId="{06285064-4C4A-4594-9C0E-A3B1673F8EDF}" destId="{BF423B3B-DC03-413B-B7C5-E42E309D7A54}" srcOrd="0" destOrd="0" presId="urn:microsoft.com/office/officeart/2005/8/layout/vList6"/>
    <dgm:cxn modelId="{8CDC7ED3-CE83-499D-96FE-231B46FF6ED7}" type="presParOf" srcId="{06285064-4C4A-4594-9C0E-A3B1673F8EDF}" destId="{8907BC2E-70B8-418A-BC5F-30A2C247F0E1}" srcOrd="1" destOrd="0" presId="urn:microsoft.com/office/officeart/2005/8/layout/vList6"/>
    <dgm:cxn modelId="{4583BA73-11F7-4410-BE06-825F687739D6}" type="presParOf" srcId="{33ADB9A6-DE65-408A-A6A7-3F6324444EB3}" destId="{60873BA3-B6C8-4C0D-AA77-B9B41E940713}" srcOrd="1" destOrd="0" presId="urn:microsoft.com/office/officeart/2005/8/layout/vList6"/>
    <dgm:cxn modelId="{EA1FA4A8-A40E-4E63-99C5-663BB6215E1B}" type="presParOf" srcId="{33ADB9A6-DE65-408A-A6A7-3F6324444EB3}" destId="{6F6975A7-23B5-49F2-8BA9-4DB976B47834}" srcOrd="2" destOrd="0" presId="urn:microsoft.com/office/officeart/2005/8/layout/vList6"/>
    <dgm:cxn modelId="{7133C6E2-6A22-4BBA-8311-44755509FE34}" type="presParOf" srcId="{6F6975A7-23B5-49F2-8BA9-4DB976B47834}" destId="{BE16B95D-F034-40C9-B798-2F752E622149}" srcOrd="0" destOrd="0" presId="urn:microsoft.com/office/officeart/2005/8/layout/vList6"/>
    <dgm:cxn modelId="{D934E845-BB3A-4E61-8192-324DF9EB204C}" type="presParOf" srcId="{6F6975A7-23B5-49F2-8BA9-4DB976B47834}" destId="{CF18C96E-BBC8-455D-8C39-96F87317D09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9E777C-3B8D-43E3-9395-1766A0C6715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885599-9CEC-4BF6-A7A6-7835CD94A84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Raise general awareness of TB.</a:t>
          </a:r>
        </a:p>
      </dgm:t>
    </dgm:pt>
    <dgm:pt modelId="{10A5B278-1B51-42D6-B9BE-D49B192884F2}" type="parTrans" cxnId="{7599A833-6177-4C3A-96E9-235A2C51CD6E}">
      <dgm:prSet/>
      <dgm:spPr/>
      <dgm:t>
        <a:bodyPr/>
        <a:lstStyle/>
        <a:p>
          <a:endParaRPr lang="en-US"/>
        </a:p>
      </dgm:t>
    </dgm:pt>
    <dgm:pt modelId="{56E4511B-EC50-4539-934F-716D6E7C291D}" type="sibTrans" cxnId="{7599A833-6177-4C3A-96E9-235A2C51CD6E}">
      <dgm:prSet/>
      <dgm:spPr/>
      <dgm:t>
        <a:bodyPr/>
        <a:lstStyle/>
        <a:p>
          <a:endParaRPr lang="en-US"/>
        </a:p>
      </dgm:t>
    </dgm:pt>
    <dgm:pt modelId="{8CDFA1B0-F541-43FD-A3E8-DBE3B1CAC45B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1:</a:t>
          </a:r>
          <a:r>
            <a:rPr lang="en-US" sz="1800" dirty="0"/>
            <a:t> Build public awareness of TB at a State and Regional level.</a:t>
          </a:r>
        </a:p>
      </dgm:t>
    </dgm:pt>
    <dgm:pt modelId="{047F7D6C-A59C-4F9A-8C42-AF10EBBCE809}" type="parTrans" cxnId="{4621DC52-E441-4FAD-B5F7-5F980433794F}">
      <dgm:prSet/>
      <dgm:spPr/>
      <dgm:t>
        <a:bodyPr/>
        <a:lstStyle/>
        <a:p>
          <a:endParaRPr lang="en-US"/>
        </a:p>
      </dgm:t>
    </dgm:pt>
    <dgm:pt modelId="{9A21B76B-CF54-42FC-916E-4644C12F6CF9}" type="sibTrans" cxnId="{4621DC52-E441-4FAD-B5F7-5F980433794F}">
      <dgm:prSet/>
      <dgm:spPr/>
      <dgm:t>
        <a:bodyPr/>
        <a:lstStyle/>
        <a:p>
          <a:endParaRPr lang="en-US"/>
        </a:p>
      </dgm:t>
    </dgm:pt>
    <dgm:pt modelId="{99C82A9D-2D30-45F4-92EB-6F4D29A578BB}">
      <dgm:prSet phldrT="[Text]" phldr="1"/>
      <dgm:spPr>
        <a:noFill/>
      </dgm:spPr>
      <dgm:t>
        <a:bodyPr/>
        <a:lstStyle/>
        <a:p>
          <a:endParaRPr lang="en-US" dirty="0"/>
        </a:p>
      </dgm:t>
    </dgm:pt>
    <dgm:pt modelId="{BA299E00-B46C-4730-AA27-D8DD656680B1}" type="parTrans" cxnId="{7BD82185-EAFE-4684-8B68-9F896379AE0A}">
      <dgm:prSet/>
      <dgm:spPr/>
      <dgm:t>
        <a:bodyPr/>
        <a:lstStyle/>
        <a:p>
          <a:endParaRPr lang="en-US"/>
        </a:p>
      </dgm:t>
    </dgm:pt>
    <dgm:pt modelId="{D0AC3E81-6889-42AB-A1D9-9F5B2A935247}" type="sibTrans" cxnId="{7BD82185-EAFE-4684-8B68-9F896379AE0A}">
      <dgm:prSet/>
      <dgm:spPr/>
      <dgm:t>
        <a:bodyPr/>
        <a:lstStyle/>
        <a:p>
          <a:endParaRPr lang="en-US"/>
        </a:p>
      </dgm:t>
    </dgm:pt>
    <dgm:pt modelId="{C88061E5-6A95-446D-8027-C890B77E0F7A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2: </a:t>
          </a:r>
          <a:r>
            <a:rPr lang="en-US" sz="1800" dirty="0"/>
            <a:t>Work at the local level to engage and educate key partners.</a:t>
          </a:r>
        </a:p>
      </dgm:t>
    </dgm:pt>
    <dgm:pt modelId="{E968EED2-72E6-467D-8F9C-23EB10D31C98}" type="parTrans" cxnId="{37771B02-BC71-4A13-9B1D-0326834AC560}">
      <dgm:prSet/>
      <dgm:spPr/>
      <dgm:t>
        <a:bodyPr/>
        <a:lstStyle/>
        <a:p>
          <a:endParaRPr lang="en-US"/>
        </a:p>
      </dgm:t>
    </dgm:pt>
    <dgm:pt modelId="{0E501FEE-BF73-4539-A246-716E4F7D01AF}" type="sibTrans" cxnId="{37771B02-BC71-4A13-9B1D-0326834AC560}">
      <dgm:prSet/>
      <dgm:spPr/>
      <dgm:t>
        <a:bodyPr/>
        <a:lstStyle/>
        <a:p>
          <a:endParaRPr lang="en-US"/>
        </a:p>
      </dgm:t>
    </dgm:pt>
    <dgm:pt modelId="{BCAB4A1D-607C-451E-B2BD-4CFD42072BD4}">
      <dgm:prSet/>
      <dgm:spPr>
        <a:noFill/>
      </dgm:spPr>
      <dgm:t>
        <a:bodyPr/>
        <a:lstStyle/>
        <a:p>
          <a:endParaRPr lang="en-US" dirty="0"/>
        </a:p>
      </dgm:t>
    </dgm:pt>
    <dgm:pt modelId="{C4BEC285-45FF-41FA-A1D6-FCF0AA142496}" type="parTrans" cxnId="{64F7A252-02F4-490A-AE80-9EF40D23C573}">
      <dgm:prSet/>
      <dgm:spPr/>
      <dgm:t>
        <a:bodyPr/>
        <a:lstStyle/>
        <a:p>
          <a:endParaRPr lang="en-US"/>
        </a:p>
      </dgm:t>
    </dgm:pt>
    <dgm:pt modelId="{B3E0EF69-4619-478C-89B7-87E248136BDC}" type="sibTrans" cxnId="{64F7A252-02F4-490A-AE80-9EF40D23C573}">
      <dgm:prSet/>
      <dgm:spPr/>
      <dgm:t>
        <a:bodyPr/>
        <a:lstStyle/>
        <a:p>
          <a:endParaRPr lang="en-US"/>
        </a:p>
      </dgm:t>
    </dgm:pt>
    <dgm:pt modelId="{5B20C829-0554-4B52-A83F-4E783CAAA4EC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3: </a:t>
          </a:r>
          <a:r>
            <a:rPr lang="en-US" sz="1800" dirty="0"/>
            <a:t>Tap into multilevel institutions to educate and serve critical communities.</a:t>
          </a:r>
        </a:p>
      </dgm:t>
    </dgm:pt>
    <dgm:pt modelId="{758BEBA0-A123-4E99-ADB5-D0EF2921B51D}" type="parTrans" cxnId="{1C93156C-7E0D-43AE-9700-A9E2E461A570}">
      <dgm:prSet/>
      <dgm:spPr/>
      <dgm:t>
        <a:bodyPr/>
        <a:lstStyle/>
        <a:p>
          <a:endParaRPr lang="en-US"/>
        </a:p>
      </dgm:t>
    </dgm:pt>
    <dgm:pt modelId="{F1261711-B4A9-4DBC-B37E-50F814A9320B}" type="sibTrans" cxnId="{1C93156C-7E0D-43AE-9700-A9E2E461A570}">
      <dgm:prSet/>
      <dgm:spPr/>
      <dgm:t>
        <a:bodyPr/>
        <a:lstStyle/>
        <a:p>
          <a:endParaRPr lang="en-US"/>
        </a:p>
      </dgm:t>
    </dgm:pt>
    <dgm:pt modelId="{26DAF706-3039-4D40-8338-1D0C6798FE73}" type="pres">
      <dgm:prSet presAssocID="{5A9E777C-3B8D-43E3-9395-1766A0C6715B}" presName="Name0" presStyleCnt="0">
        <dgm:presLayoutVars>
          <dgm:dir/>
          <dgm:animLvl val="lvl"/>
          <dgm:resizeHandles/>
        </dgm:presLayoutVars>
      </dgm:prSet>
      <dgm:spPr/>
    </dgm:pt>
    <dgm:pt modelId="{397AD16F-FE95-41BC-BE7D-316D9C9422C2}" type="pres">
      <dgm:prSet presAssocID="{09885599-9CEC-4BF6-A7A6-7835CD94A840}" presName="linNode" presStyleCnt="0"/>
      <dgm:spPr/>
    </dgm:pt>
    <dgm:pt modelId="{F1456B4A-1F7B-481A-96CD-0ACDB209EB2B}" type="pres">
      <dgm:prSet presAssocID="{09885599-9CEC-4BF6-A7A6-7835CD94A840}" presName="parentShp" presStyleLbl="node1" presStyleIdx="0" presStyleCnt="3">
        <dgm:presLayoutVars>
          <dgm:bulletEnabled val="1"/>
        </dgm:presLayoutVars>
      </dgm:prSet>
      <dgm:spPr/>
    </dgm:pt>
    <dgm:pt modelId="{F170988B-48DB-4F9F-B46F-220E3E953BF6}" type="pres">
      <dgm:prSet presAssocID="{09885599-9CEC-4BF6-A7A6-7835CD94A840}" presName="childShp" presStyleLbl="bgAccFollowNode1" presStyleIdx="0" presStyleCnt="3">
        <dgm:presLayoutVars>
          <dgm:bulletEnabled val="1"/>
        </dgm:presLayoutVars>
      </dgm:prSet>
      <dgm:spPr/>
    </dgm:pt>
    <dgm:pt modelId="{978EB475-E023-4CCF-B936-CEF66D4CE6B9}" type="pres">
      <dgm:prSet presAssocID="{56E4511B-EC50-4539-934F-716D6E7C291D}" presName="spacing" presStyleCnt="0"/>
      <dgm:spPr/>
    </dgm:pt>
    <dgm:pt modelId="{8614ECC9-D669-413F-BC0B-729317B83FF3}" type="pres">
      <dgm:prSet presAssocID="{99C82A9D-2D30-45F4-92EB-6F4D29A578BB}" presName="linNode" presStyleCnt="0"/>
      <dgm:spPr/>
    </dgm:pt>
    <dgm:pt modelId="{0808F748-B970-435E-A72A-FF0002FCF924}" type="pres">
      <dgm:prSet presAssocID="{99C82A9D-2D30-45F4-92EB-6F4D29A578BB}" presName="parentShp" presStyleLbl="node1" presStyleIdx="1" presStyleCnt="3">
        <dgm:presLayoutVars>
          <dgm:bulletEnabled val="1"/>
        </dgm:presLayoutVars>
      </dgm:prSet>
      <dgm:spPr/>
    </dgm:pt>
    <dgm:pt modelId="{266A9363-418F-452E-B1E2-5B058E172B6A}" type="pres">
      <dgm:prSet presAssocID="{99C82A9D-2D30-45F4-92EB-6F4D29A578BB}" presName="childShp" presStyleLbl="bgAccFollowNode1" presStyleIdx="1" presStyleCnt="3">
        <dgm:presLayoutVars>
          <dgm:bulletEnabled val="1"/>
        </dgm:presLayoutVars>
      </dgm:prSet>
      <dgm:spPr/>
    </dgm:pt>
    <dgm:pt modelId="{69ECC6CC-BE21-4667-BE59-7A3C4BEAC12C}" type="pres">
      <dgm:prSet presAssocID="{D0AC3E81-6889-42AB-A1D9-9F5B2A935247}" presName="spacing" presStyleCnt="0"/>
      <dgm:spPr/>
    </dgm:pt>
    <dgm:pt modelId="{CD1520B1-4880-4C26-ABF6-558DE1A8D49B}" type="pres">
      <dgm:prSet presAssocID="{BCAB4A1D-607C-451E-B2BD-4CFD42072BD4}" presName="linNode" presStyleCnt="0"/>
      <dgm:spPr/>
    </dgm:pt>
    <dgm:pt modelId="{A546AE2B-0DBC-49F2-973B-F7B8A6FC46B1}" type="pres">
      <dgm:prSet presAssocID="{BCAB4A1D-607C-451E-B2BD-4CFD42072BD4}" presName="parentShp" presStyleLbl="node1" presStyleIdx="2" presStyleCnt="3">
        <dgm:presLayoutVars>
          <dgm:bulletEnabled val="1"/>
        </dgm:presLayoutVars>
      </dgm:prSet>
      <dgm:spPr/>
    </dgm:pt>
    <dgm:pt modelId="{D76E4BA2-B16C-4971-A34B-C92913327660}" type="pres">
      <dgm:prSet presAssocID="{BCAB4A1D-607C-451E-B2BD-4CFD42072BD4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37771B02-BC71-4A13-9B1D-0326834AC560}" srcId="{99C82A9D-2D30-45F4-92EB-6F4D29A578BB}" destId="{C88061E5-6A95-446D-8027-C890B77E0F7A}" srcOrd="0" destOrd="0" parTransId="{E968EED2-72E6-467D-8F9C-23EB10D31C98}" sibTransId="{0E501FEE-BF73-4539-A246-716E4F7D01AF}"/>
    <dgm:cxn modelId="{7599A833-6177-4C3A-96E9-235A2C51CD6E}" srcId="{5A9E777C-3B8D-43E3-9395-1766A0C6715B}" destId="{09885599-9CEC-4BF6-A7A6-7835CD94A840}" srcOrd="0" destOrd="0" parTransId="{10A5B278-1B51-42D6-B9BE-D49B192884F2}" sibTransId="{56E4511B-EC50-4539-934F-716D6E7C291D}"/>
    <dgm:cxn modelId="{656F6060-A4D1-4A8B-B71C-05455ED40D35}" type="presOf" srcId="{5A9E777C-3B8D-43E3-9395-1766A0C6715B}" destId="{26DAF706-3039-4D40-8338-1D0C6798FE73}" srcOrd="0" destOrd="0" presId="urn:microsoft.com/office/officeart/2005/8/layout/vList6"/>
    <dgm:cxn modelId="{1C93156C-7E0D-43AE-9700-A9E2E461A570}" srcId="{BCAB4A1D-607C-451E-B2BD-4CFD42072BD4}" destId="{5B20C829-0554-4B52-A83F-4E783CAAA4EC}" srcOrd="0" destOrd="0" parTransId="{758BEBA0-A123-4E99-ADB5-D0EF2921B51D}" sibTransId="{F1261711-B4A9-4DBC-B37E-50F814A9320B}"/>
    <dgm:cxn modelId="{3B7BC64F-E17E-4C74-8C72-93F90F26E03B}" type="presOf" srcId="{C88061E5-6A95-446D-8027-C890B77E0F7A}" destId="{266A9363-418F-452E-B1E2-5B058E172B6A}" srcOrd="0" destOrd="0" presId="urn:microsoft.com/office/officeart/2005/8/layout/vList6"/>
    <dgm:cxn modelId="{64F7A252-02F4-490A-AE80-9EF40D23C573}" srcId="{5A9E777C-3B8D-43E3-9395-1766A0C6715B}" destId="{BCAB4A1D-607C-451E-B2BD-4CFD42072BD4}" srcOrd="2" destOrd="0" parTransId="{C4BEC285-45FF-41FA-A1D6-FCF0AA142496}" sibTransId="{B3E0EF69-4619-478C-89B7-87E248136BDC}"/>
    <dgm:cxn modelId="{4621DC52-E441-4FAD-B5F7-5F980433794F}" srcId="{09885599-9CEC-4BF6-A7A6-7835CD94A840}" destId="{8CDFA1B0-F541-43FD-A3E8-DBE3B1CAC45B}" srcOrd="0" destOrd="0" parTransId="{047F7D6C-A59C-4F9A-8C42-AF10EBBCE809}" sibTransId="{9A21B76B-CF54-42FC-916E-4644C12F6CF9}"/>
    <dgm:cxn modelId="{66496873-1ACC-4757-A6D2-81A66DB11A92}" type="presOf" srcId="{BCAB4A1D-607C-451E-B2BD-4CFD42072BD4}" destId="{A546AE2B-0DBC-49F2-973B-F7B8A6FC46B1}" srcOrd="0" destOrd="0" presId="urn:microsoft.com/office/officeart/2005/8/layout/vList6"/>
    <dgm:cxn modelId="{7BD82185-EAFE-4684-8B68-9F896379AE0A}" srcId="{5A9E777C-3B8D-43E3-9395-1766A0C6715B}" destId="{99C82A9D-2D30-45F4-92EB-6F4D29A578BB}" srcOrd="1" destOrd="0" parTransId="{BA299E00-B46C-4730-AA27-D8DD656680B1}" sibTransId="{D0AC3E81-6889-42AB-A1D9-9F5B2A935247}"/>
    <dgm:cxn modelId="{E93E778A-51A9-4181-820F-355B1AB37B56}" type="presOf" srcId="{99C82A9D-2D30-45F4-92EB-6F4D29A578BB}" destId="{0808F748-B970-435E-A72A-FF0002FCF924}" srcOrd="0" destOrd="0" presId="urn:microsoft.com/office/officeart/2005/8/layout/vList6"/>
    <dgm:cxn modelId="{F1DA1A91-9958-4BFE-8CE4-6058338CCF3D}" type="presOf" srcId="{5B20C829-0554-4B52-A83F-4E783CAAA4EC}" destId="{D76E4BA2-B16C-4971-A34B-C92913327660}" srcOrd="0" destOrd="0" presId="urn:microsoft.com/office/officeart/2005/8/layout/vList6"/>
    <dgm:cxn modelId="{E25E0EB8-49DB-4CE9-805D-8D9B3A9CB149}" type="presOf" srcId="{8CDFA1B0-F541-43FD-A3E8-DBE3B1CAC45B}" destId="{F170988B-48DB-4F9F-B46F-220E3E953BF6}" srcOrd="0" destOrd="0" presId="urn:microsoft.com/office/officeart/2005/8/layout/vList6"/>
    <dgm:cxn modelId="{E157C2C7-B855-4AFA-8C1B-12BCA7EC8B36}" type="presOf" srcId="{09885599-9CEC-4BF6-A7A6-7835CD94A840}" destId="{F1456B4A-1F7B-481A-96CD-0ACDB209EB2B}" srcOrd="0" destOrd="0" presId="urn:microsoft.com/office/officeart/2005/8/layout/vList6"/>
    <dgm:cxn modelId="{4D3A5157-3B5F-4DA2-82B6-E5EFE0530F13}" type="presParOf" srcId="{26DAF706-3039-4D40-8338-1D0C6798FE73}" destId="{397AD16F-FE95-41BC-BE7D-316D9C9422C2}" srcOrd="0" destOrd="0" presId="urn:microsoft.com/office/officeart/2005/8/layout/vList6"/>
    <dgm:cxn modelId="{E400889C-A113-4DA3-A904-E1028CEBB3D4}" type="presParOf" srcId="{397AD16F-FE95-41BC-BE7D-316D9C9422C2}" destId="{F1456B4A-1F7B-481A-96CD-0ACDB209EB2B}" srcOrd="0" destOrd="0" presId="urn:microsoft.com/office/officeart/2005/8/layout/vList6"/>
    <dgm:cxn modelId="{5CEC96CF-F1C5-4003-99A5-701C97D17520}" type="presParOf" srcId="{397AD16F-FE95-41BC-BE7D-316D9C9422C2}" destId="{F170988B-48DB-4F9F-B46F-220E3E953BF6}" srcOrd="1" destOrd="0" presId="urn:microsoft.com/office/officeart/2005/8/layout/vList6"/>
    <dgm:cxn modelId="{87189D92-C526-44E5-AE2C-F54E4AD3AF88}" type="presParOf" srcId="{26DAF706-3039-4D40-8338-1D0C6798FE73}" destId="{978EB475-E023-4CCF-B936-CEF66D4CE6B9}" srcOrd="1" destOrd="0" presId="urn:microsoft.com/office/officeart/2005/8/layout/vList6"/>
    <dgm:cxn modelId="{D126BAD2-5907-4CB0-8CE1-2D228DC4D9EA}" type="presParOf" srcId="{26DAF706-3039-4D40-8338-1D0C6798FE73}" destId="{8614ECC9-D669-413F-BC0B-729317B83FF3}" srcOrd="2" destOrd="0" presId="urn:microsoft.com/office/officeart/2005/8/layout/vList6"/>
    <dgm:cxn modelId="{290989A5-3C8D-4E66-AD44-1700B639B15A}" type="presParOf" srcId="{8614ECC9-D669-413F-BC0B-729317B83FF3}" destId="{0808F748-B970-435E-A72A-FF0002FCF924}" srcOrd="0" destOrd="0" presId="urn:microsoft.com/office/officeart/2005/8/layout/vList6"/>
    <dgm:cxn modelId="{9391D4E7-837F-4018-8BC4-8A1CF0CCBD74}" type="presParOf" srcId="{8614ECC9-D669-413F-BC0B-729317B83FF3}" destId="{266A9363-418F-452E-B1E2-5B058E172B6A}" srcOrd="1" destOrd="0" presId="urn:microsoft.com/office/officeart/2005/8/layout/vList6"/>
    <dgm:cxn modelId="{992B2C25-C29F-4B23-94AF-BBE3A0A65B07}" type="presParOf" srcId="{26DAF706-3039-4D40-8338-1D0C6798FE73}" destId="{69ECC6CC-BE21-4667-BE59-7A3C4BEAC12C}" srcOrd="3" destOrd="0" presId="urn:microsoft.com/office/officeart/2005/8/layout/vList6"/>
    <dgm:cxn modelId="{2EBBA133-F237-4A65-A36F-4E218FCBA9FD}" type="presParOf" srcId="{26DAF706-3039-4D40-8338-1D0C6798FE73}" destId="{CD1520B1-4880-4C26-ABF6-558DE1A8D49B}" srcOrd="4" destOrd="0" presId="urn:microsoft.com/office/officeart/2005/8/layout/vList6"/>
    <dgm:cxn modelId="{6EB0A3D8-5018-46C4-8214-685548857034}" type="presParOf" srcId="{CD1520B1-4880-4C26-ABF6-558DE1A8D49B}" destId="{A546AE2B-0DBC-49F2-973B-F7B8A6FC46B1}" srcOrd="0" destOrd="0" presId="urn:microsoft.com/office/officeart/2005/8/layout/vList6"/>
    <dgm:cxn modelId="{036CE7E2-176B-4F22-A828-D45C345B512C}" type="presParOf" srcId="{CD1520B1-4880-4C26-ABF6-558DE1A8D49B}" destId="{D76E4BA2-B16C-4971-A34B-C9291332766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759DF5-286F-4C6A-8FBB-A12869918D4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4C9559-9A38-47B9-B6F8-FDBA248E723A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000" dirty="0"/>
            <a:t>Improve access to and sharing of medical records to augment case management and surveillance.</a:t>
          </a:r>
        </a:p>
      </dgm:t>
    </dgm:pt>
    <dgm:pt modelId="{A68670BA-14BA-4C47-85B9-719BA92C7385}" type="parTrans" cxnId="{50124285-4795-4BAE-8E3D-DE748ADDAF3A}">
      <dgm:prSet/>
      <dgm:spPr/>
      <dgm:t>
        <a:bodyPr/>
        <a:lstStyle/>
        <a:p>
          <a:endParaRPr lang="en-US"/>
        </a:p>
      </dgm:t>
    </dgm:pt>
    <dgm:pt modelId="{2AD315A6-2F52-476A-B090-889D843BF647}" type="sibTrans" cxnId="{50124285-4795-4BAE-8E3D-DE748ADDAF3A}">
      <dgm:prSet/>
      <dgm:spPr/>
      <dgm:t>
        <a:bodyPr/>
        <a:lstStyle/>
        <a:p>
          <a:endParaRPr lang="en-US"/>
        </a:p>
      </dgm:t>
    </dgm:pt>
    <dgm:pt modelId="{DE5587F2-C197-4AB7-A9A7-5FBB095B7E29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1:</a:t>
          </a:r>
          <a:r>
            <a:rPr lang="en-US" sz="1800" dirty="0"/>
            <a:t> Lay the groundwork.</a:t>
          </a:r>
        </a:p>
      </dgm:t>
    </dgm:pt>
    <dgm:pt modelId="{415E82E5-9810-40A6-95DF-698CFDF19BAA}" type="parTrans" cxnId="{9278671B-320B-4084-BAA9-D9BDF3D79958}">
      <dgm:prSet/>
      <dgm:spPr/>
      <dgm:t>
        <a:bodyPr/>
        <a:lstStyle/>
        <a:p>
          <a:endParaRPr lang="en-US"/>
        </a:p>
      </dgm:t>
    </dgm:pt>
    <dgm:pt modelId="{DA0D66A6-3552-48E4-82C1-CF120F7FF43B}" type="sibTrans" cxnId="{9278671B-320B-4084-BAA9-D9BDF3D79958}">
      <dgm:prSet/>
      <dgm:spPr/>
      <dgm:t>
        <a:bodyPr/>
        <a:lstStyle/>
        <a:p>
          <a:endParaRPr lang="en-US"/>
        </a:p>
      </dgm:t>
    </dgm:pt>
    <dgm:pt modelId="{2B619862-0578-4C4D-B2DB-F27C5C06047E}">
      <dgm:prSet phldrT="[Text]" phldr="1"/>
      <dgm:spPr>
        <a:noFill/>
      </dgm:spPr>
      <dgm:t>
        <a:bodyPr/>
        <a:lstStyle/>
        <a:p>
          <a:endParaRPr lang="en-US" dirty="0"/>
        </a:p>
      </dgm:t>
    </dgm:pt>
    <dgm:pt modelId="{1ABF3640-5F19-43F8-8C09-D2E2105F8586}" type="parTrans" cxnId="{1218731F-7B1D-453A-8B91-51B6714E8771}">
      <dgm:prSet/>
      <dgm:spPr/>
      <dgm:t>
        <a:bodyPr/>
        <a:lstStyle/>
        <a:p>
          <a:endParaRPr lang="en-US"/>
        </a:p>
      </dgm:t>
    </dgm:pt>
    <dgm:pt modelId="{07793F91-2B48-4580-8C69-A0016D479C63}" type="sibTrans" cxnId="{1218731F-7B1D-453A-8B91-51B6714E8771}">
      <dgm:prSet/>
      <dgm:spPr/>
      <dgm:t>
        <a:bodyPr/>
        <a:lstStyle/>
        <a:p>
          <a:endParaRPr lang="en-US"/>
        </a:p>
      </dgm:t>
    </dgm:pt>
    <dgm:pt modelId="{13FD12AB-C6F5-479C-AAA1-7996070F68E3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2:</a:t>
          </a:r>
          <a:r>
            <a:rPr lang="en-US" sz="1800" dirty="0"/>
            <a:t> Expand awareness of existing supports to share and obtain records.</a:t>
          </a:r>
        </a:p>
      </dgm:t>
    </dgm:pt>
    <dgm:pt modelId="{A370A21F-7FAE-4EE3-8BA8-668F35E892A7}" type="parTrans" cxnId="{C7694FFB-D62D-4675-AB52-446264EB5B76}">
      <dgm:prSet/>
      <dgm:spPr/>
      <dgm:t>
        <a:bodyPr/>
        <a:lstStyle/>
        <a:p>
          <a:endParaRPr lang="en-US"/>
        </a:p>
      </dgm:t>
    </dgm:pt>
    <dgm:pt modelId="{4E50C0D3-F757-40F0-A140-7590DEDC5E4C}" type="sibTrans" cxnId="{C7694FFB-D62D-4675-AB52-446264EB5B76}">
      <dgm:prSet/>
      <dgm:spPr/>
      <dgm:t>
        <a:bodyPr/>
        <a:lstStyle/>
        <a:p>
          <a:endParaRPr lang="en-US"/>
        </a:p>
      </dgm:t>
    </dgm:pt>
    <dgm:pt modelId="{ECEAAA60-AFB2-49B9-96DF-FAF2F744AE51}">
      <dgm:prSet/>
      <dgm:spPr>
        <a:noFill/>
      </dgm:spPr>
      <dgm:t>
        <a:bodyPr/>
        <a:lstStyle/>
        <a:p>
          <a:endParaRPr lang="en-US" dirty="0"/>
        </a:p>
      </dgm:t>
    </dgm:pt>
    <dgm:pt modelId="{44C0B655-C71D-4D69-8387-937113878078}" type="parTrans" cxnId="{704F2CA0-D7B7-4A89-A721-5013914A2B29}">
      <dgm:prSet/>
      <dgm:spPr/>
      <dgm:t>
        <a:bodyPr/>
        <a:lstStyle/>
        <a:p>
          <a:endParaRPr lang="en-US"/>
        </a:p>
      </dgm:t>
    </dgm:pt>
    <dgm:pt modelId="{3BBC1F79-1966-488E-85FA-E59EA5C9AB81}" type="sibTrans" cxnId="{704F2CA0-D7B7-4A89-A721-5013914A2B29}">
      <dgm:prSet/>
      <dgm:spPr/>
      <dgm:t>
        <a:bodyPr/>
        <a:lstStyle/>
        <a:p>
          <a:endParaRPr lang="en-US"/>
        </a:p>
      </dgm:t>
    </dgm:pt>
    <dgm:pt modelId="{79C21809-7775-4720-B5F4-5974735AA40A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 anchor="ctr"/>
        <a:lstStyle/>
        <a:p>
          <a:pPr>
            <a:buFontTx/>
            <a:buNone/>
          </a:pPr>
          <a:r>
            <a:rPr lang="en-US" sz="1800" b="1" dirty="0"/>
            <a:t>Objective 3:</a:t>
          </a:r>
          <a:r>
            <a:rPr lang="en-US" sz="1800" dirty="0"/>
            <a:t> Turn Admission, Discharge, Transfer (ADT) data into meaningful action.</a:t>
          </a:r>
        </a:p>
      </dgm:t>
    </dgm:pt>
    <dgm:pt modelId="{5F78F2D2-887E-40CC-8676-D9A3A9006C22}" type="parTrans" cxnId="{2DC5ACCF-8FB3-43D7-8E06-CCBC313EA524}">
      <dgm:prSet/>
      <dgm:spPr/>
      <dgm:t>
        <a:bodyPr/>
        <a:lstStyle/>
        <a:p>
          <a:endParaRPr lang="en-US"/>
        </a:p>
      </dgm:t>
    </dgm:pt>
    <dgm:pt modelId="{57B69C53-F0D6-43C0-9083-ECE6CF50FBB5}" type="sibTrans" cxnId="{2DC5ACCF-8FB3-43D7-8E06-CCBC313EA524}">
      <dgm:prSet/>
      <dgm:spPr/>
      <dgm:t>
        <a:bodyPr/>
        <a:lstStyle/>
        <a:p>
          <a:endParaRPr lang="en-US"/>
        </a:p>
      </dgm:t>
    </dgm:pt>
    <dgm:pt modelId="{EA27B855-13B2-4171-924E-3C1489A7A03D}" type="pres">
      <dgm:prSet presAssocID="{ED759DF5-286F-4C6A-8FBB-A12869918D4D}" presName="Name0" presStyleCnt="0">
        <dgm:presLayoutVars>
          <dgm:dir/>
          <dgm:animLvl val="lvl"/>
          <dgm:resizeHandles/>
        </dgm:presLayoutVars>
      </dgm:prSet>
      <dgm:spPr/>
    </dgm:pt>
    <dgm:pt modelId="{149D174D-490B-4C0D-B97F-03F42F5FEEE1}" type="pres">
      <dgm:prSet presAssocID="{6B4C9559-9A38-47B9-B6F8-FDBA248E723A}" presName="linNode" presStyleCnt="0"/>
      <dgm:spPr/>
    </dgm:pt>
    <dgm:pt modelId="{1DE3AA6F-2C76-4262-8852-314EF5D4BE57}" type="pres">
      <dgm:prSet presAssocID="{6B4C9559-9A38-47B9-B6F8-FDBA248E723A}" presName="parentShp" presStyleLbl="node1" presStyleIdx="0" presStyleCnt="3">
        <dgm:presLayoutVars>
          <dgm:bulletEnabled val="1"/>
        </dgm:presLayoutVars>
      </dgm:prSet>
      <dgm:spPr/>
    </dgm:pt>
    <dgm:pt modelId="{5D2A50A1-33D3-4F3A-9190-D07AB2714621}" type="pres">
      <dgm:prSet presAssocID="{6B4C9559-9A38-47B9-B6F8-FDBA248E723A}" presName="childShp" presStyleLbl="bgAccFollowNode1" presStyleIdx="0" presStyleCnt="3">
        <dgm:presLayoutVars>
          <dgm:bulletEnabled val="1"/>
        </dgm:presLayoutVars>
      </dgm:prSet>
      <dgm:spPr/>
    </dgm:pt>
    <dgm:pt modelId="{4D1A13B1-803B-41F3-B49A-4E61C15FAF66}" type="pres">
      <dgm:prSet presAssocID="{2AD315A6-2F52-476A-B090-889D843BF647}" presName="spacing" presStyleCnt="0"/>
      <dgm:spPr/>
    </dgm:pt>
    <dgm:pt modelId="{D69AFEB8-313F-4AA3-8A92-90146DD7B9A3}" type="pres">
      <dgm:prSet presAssocID="{2B619862-0578-4C4D-B2DB-F27C5C06047E}" presName="linNode" presStyleCnt="0"/>
      <dgm:spPr/>
    </dgm:pt>
    <dgm:pt modelId="{B11B658C-3477-443E-93B5-6DDFB83FACB2}" type="pres">
      <dgm:prSet presAssocID="{2B619862-0578-4C4D-B2DB-F27C5C06047E}" presName="parentShp" presStyleLbl="node1" presStyleIdx="1" presStyleCnt="3">
        <dgm:presLayoutVars>
          <dgm:bulletEnabled val="1"/>
        </dgm:presLayoutVars>
      </dgm:prSet>
      <dgm:spPr/>
    </dgm:pt>
    <dgm:pt modelId="{9CF6AE33-B79F-43C6-A43B-88C6CCCEF03A}" type="pres">
      <dgm:prSet presAssocID="{2B619862-0578-4C4D-B2DB-F27C5C06047E}" presName="childShp" presStyleLbl="bgAccFollowNode1" presStyleIdx="1" presStyleCnt="3">
        <dgm:presLayoutVars>
          <dgm:bulletEnabled val="1"/>
        </dgm:presLayoutVars>
      </dgm:prSet>
      <dgm:spPr/>
    </dgm:pt>
    <dgm:pt modelId="{0EC0DD8E-CAEE-4482-8F32-47D5D7792106}" type="pres">
      <dgm:prSet presAssocID="{07793F91-2B48-4580-8C69-A0016D479C63}" presName="spacing" presStyleCnt="0"/>
      <dgm:spPr/>
    </dgm:pt>
    <dgm:pt modelId="{052CA913-4BD9-4373-92C9-31CCE3117D89}" type="pres">
      <dgm:prSet presAssocID="{ECEAAA60-AFB2-49B9-96DF-FAF2F744AE51}" presName="linNode" presStyleCnt="0"/>
      <dgm:spPr/>
    </dgm:pt>
    <dgm:pt modelId="{607828C4-B242-4B02-9822-88A1DBFE5037}" type="pres">
      <dgm:prSet presAssocID="{ECEAAA60-AFB2-49B9-96DF-FAF2F744AE51}" presName="parentShp" presStyleLbl="node1" presStyleIdx="2" presStyleCnt="3">
        <dgm:presLayoutVars>
          <dgm:bulletEnabled val="1"/>
        </dgm:presLayoutVars>
      </dgm:prSet>
      <dgm:spPr/>
    </dgm:pt>
    <dgm:pt modelId="{0DBA83C9-D5C6-49B5-9B19-9416B9CF7F24}" type="pres">
      <dgm:prSet presAssocID="{ECEAAA60-AFB2-49B9-96DF-FAF2F744AE51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C46A2A17-8F77-4130-9674-4892A025516F}" type="presOf" srcId="{DE5587F2-C197-4AB7-A9A7-5FBB095B7E29}" destId="{5D2A50A1-33D3-4F3A-9190-D07AB2714621}" srcOrd="0" destOrd="0" presId="urn:microsoft.com/office/officeart/2005/8/layout/vList6"/>
    <dgm:cxn modelId="{9278671B-320B-4084-BAA9-D9BDF3D79958}" srcId="{6B4C9559-9A38-47B9-B6F8-FDBA248E723A}" destId="{DE5587F2-C197-4AB7-A9A7-5FBB095B7E29}" srcOrd="0" destOrd="0" parTransId="{415E82E5-9810-40A6-95DF-698CFDF19BAA}" sibTransId="{DA0D66A6-3552-48E4-82C1-CF120F7FF43B}"/>
    <dgm:cxn modelId="{1218731F-7B1D-453A-8B91-51B6714E8771}" srcId="{ED759DF5-286F-4C6A-8FBB-A12869918D4D}" destId="{2B619862-0578-4C4D-B2DB-F27C5C06047E}" srcOrd="1" destOrd="0" parTransId="{1ABF3640-5F19-43F8-8C09-D2E2105F8586}" sibTransId="{07793F91-2B48-4580-8C69-A0016D479C63}"/>
    <dgm:cxn modelId="{15D87F20-BFE2-4D93-B4BB-F9AF4ED06D0A}" type="presOf" srcId="{13FD12AB-C6F5-479C-AAA1-7996070F68E3}" destId="{9CF6AE33-B79F-43C6-A43B-88C6CCCEF03A}" srcOrd="0" destOrd="0" presId="urn:microsoft.com/office/officeart/2005/8/layout/vList6"/>
    <dgm:cxn modelId="{1A6B7C7F-2305-4B19-B0FB-117E68710964}" type="presOf" srcId="{6B4C9559-9A38-47B9-B6F8-FDBA248E723A}" destId="{1DE3AA6F-2C76-4262-8852-314EF5D4BE57}" srcOrd="0" destOrd="0" presId="urn:microsoft.com/office/officeart/2005/8/layout/vList6"/>
    <dgm:cxn modelId="{50124285-4795-4BAE-8E3D-DE748ADDAF3A}" srcId="{ED759DF5-286F-4C6A-8FBB-A12869918D4D}" destId="{6B4C9559-9A38-47B9-B6F8-FDBA248E723A}" srcOrd="0" destOrd="0" parTransId="{A68670BA-14BA-4C47-85B9-719BA92C7385}" sibTransId="{2AD315A6-2F52-476A-B090-889D843BF647}"/>
    <dgm:cxn modelId="{94814B8E-4C4D-4B53-B23C-1C1169931797}" type="presOf" srcId="{ED759DF5-286F-4C6A-8FBB-A12869918D4D}" destId="{EA27B855-13B2-4171-924E-3C1489A7A03D}" srcOrd="0" destOrd="0" presId="urn:microsoft.com/office/officeart/2005/8/layout/vList6"/>
    <dgm:cxn modelId="{704F2CA0-D7B7-4A89-A721-5013914A2B29}" srcId="{ED759DF5-286F-4C6A-8FBB-A12869918D4D}" destId="{ECEAAA60-AFB2-49B9-96DF-FAF2F744AE51}" srcOrd="2" destOrd="0" parTransId="{44C0B655-C71D-4D69-8387-937113878078}" sibTransId="{3BBC1F79-1966-488E-85FA-E59EA5C9AB81}"/>
    <dgm:cxn modelId="{C7A30AC6-0866-49E4-B756-07AAE8882F48}" type="presOf" srcId="{ECEAAA60-AFB2-49B9-96DF-FAF2F744AE51}" destId="{607828C4-B242-4B02-9822-88A1DBFE5037}" srcOrd="0" destOrd="0" presId="urn:microsoft.com/office/officeart/2005/8/layout/vList6"/>
    <dgm:cxn modelId="{2DC5ACCF-8FB3-43D7-8E06-CCBC313EA524}" srcId="{ECEAAA60-AFB2-49B9-96DF-FAF2F744AE51}" destId="{79C21809-7775-4720-B5F4-5974735AA40A}" srcOrd="0" destOrd="0" parTransId="{5F78F2D2-887E-40CC-8676-D9A3A9006C22}" sibTransId="{57B69C53-F0D6-43C0-9083-ECE6CF50FBB5}"/>
    <dgm:cxn modelId="{E921C1EE-5D23-488C-A426-309290AF9E3C}" type="presOf" srcId="{2B619862-0578-4C4D-B2DB-F27C5C06047E}" destId="{B11B658C-3477-443E-93B5-6DDFB83FACB2}" srcOrd="0" destOrd="0" presId="urn:microsoft.com/office/officeart/2005/8/layout/vList6"/>
    <dgm:cxn modelId="{951F93F9-69BC-45DD-9934-35B894622426}" type="presOf" srcId="{79C21809-7775-4720-B5F4-5974735AA40A}" destId="{0DBA83C9-D5C6-49B5-9B19-9416B9CF7F24}" srcOrd="0" destOrd="0" presId="urn:microsoft.com/office/officeart/2005/8/layout/vList6"/>
    <dgm:cxn modelId="{C7694FFB-D62D-4675-AB52-446264EB5B76}" srcId="{2B619862-0578-4C4D-B2DB-F27C5C06047E}" destId="{13FD12AB-C6F5-479C-AAA1-7996070F68E3}" srcOrd="0" destOrd="0" parTransId="{A370A21F-7FAE-4EE3-8BA8-668F35E892A7}" sibTransId="{4E50C0D3-F757-40F0-A140-7590DEDC5E4C}"/>
    <dgm:cxn modelId="{8DE314E5-1485-4F87-8C08-BF41DF61242A}" type="presParOf" srcId="{EA27B855-13B2-4171-924E-3C1489A7A03D}" destId="{149D174D-490B-4C0D-B97F-03F42F5FEEE1}" srcOrd="0" destOrd="0" presId="urn:microsoft.com/office/officeart/2005/8/layout/vList6"/>
    <dgm:cxn modelId="{8E4E064D-1015-4AC7-95D6-AD61665863EA}" type="presParOf" srcId="{149D174D-490B-4C0D-B97F-03F42F5FEEE1}" destId="{1DE3AA6F-2C76-4262-8852-314EF5D4BE57}" srcOrd="0" destOrd="0" presId="urn:microsoft.com/office/officeart/2005/8/layout/vList6"/>
    <dgm:cxn modelId="{46DAE8DE-9194-4E1D-9FCF-2A7D68CE95B6}" type="presParOf" srcId="{149D174D-490B-4C0D-B97F-03F42F5FEEE1}" destId="{5D2A50A1-33D3-4F3A-9190-D07AB2714621}" srcOrd="1" destOrd="0" presId="urn:microsoft.com/office/officeart/2005/8/layout/vList6"/>
    <dgm:cxn modelId="{CFBD6A74-6648-4C83-86B0-811F06426B49}" type="presParOf" srcId="{EA27B855-13B2-4171-924E-3C1489A7A03D}" destId="{4D1A13B1-803B-41F3-B49A-4E61C15FAF66}" srcOrd="1" destOrd="0" presId="urn:microsoft.com/office/officeart/2005/8/layout/vList6"/>
    <dgm:cxn modelId="{F5FD4C4E-5088-469E-A857-6B9937E691C6}" type="presParOf" srcId="{EA27B855-13B2-4171-924E-3C1489A7A03D}" destId="{D69AFEB8-313F-4AA3-8A92-90146DD7B9A3}" srcOrd="2" destOrd="0" presId="urn:microsoft.com/office/officeart/2005/8/layout/vList6"/>
    <dgm:cxn modelId="{AD997502-3CDA-44EE-B2BF-BA35A9898BF8}" type="presParOf" srcId="{D69AFEB8-313F-4AA3-8A92-90146DD7B9A3}" destId="{B11B658C-3477-443E-93B5-6DDFB83FACB2}" srcOrd="0" destOrd="0" presId="urn:microsoft.com/office/officeart/2005/8/layout/vList6"/>
    <dgm:cxn modelId="{01086300-F4B3-4A41-86CB-D89F5FEE1E38}" type="presParOf" srcId="{D69AFEB8-313F-4AA3-8A92-90146DD7B9A3}" destId="{9CF6AE33-B79F-43C6-A43B-88C6CCCEF03A}" srcOrd="1" destOrd="0" presId="urn:microsoft.com/office/officeart/2005/8/layout/vList6"/>
    <dgm:cxn modelId="{F3BDD2E5-EE2E-4CCB-9560-BAC28FC87F53}" type="presParOf" srcId="{EA27B855-13B2-4171-924E-3C1489A7A03D}" destId="{0EC0DD8E-CAEE-4482-8F32-47D5D7792106}" srcOrd="3" destOrd="0" presId="urn:microsoft.com/office/officeart/2005/8/layout/vList6"/>
    <dgm:cxn modelId="{A8BF7CF6-8A93-409D-B82C-9FB6771E744E}" type="presParOf" srcId="{EA27B855-13B2-4171-924E-3C1489A7A03D}" destId="{052CA913-4BD9-4373-92C9-31CCE3117D89}" srcOrd="4" destOrd="0" presId="urn:microsoft.com/office/officeart/2005/8/layout/vList6"/>
    <dgm:cxn modelId="{29B79AC8-EEFD-4A24-B161-AEF64387E762}" type="presParOf" srcId="{052CA913-4BD9-4373-92C9-31CCE3117D89}" destId="{607828C4-B242-4B02-9822-88A1DBFE5037}" srcOrd="0" destOrd="0" presId="urn:microsoft.com/office/officeart/2005/8/layout/vList6"/>
    <dgm:cxn modelId="{4F0562EE-45DC-40CF-9836-0C16781DD6CA}" type="presParOf" srcId="{052CA913-4BD9-4373-92C9-31CCE3117D89}" destId="{0DBA83C9-D5C6-49B5-9B19-9416B9CF7F2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EC0CD-72DE-4CE2-AE0E-B65DF9FB8928}">
      <dsp:nvSpPr>
        <dsp:cNvPr id="0" name=""/>
        <dsp:cNvSpPr/>
      </dsp:nvSpPr>
      <dsp:spPr>
        <a:xfrm>
          <a:off x="3479369" y="1339846"/>
          <a:ext cx="2070106" cy="20701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Elimination</a:t>
          </a:r>
        </a:p>
      </dsp:txBody>
      <dsp:txXfrm>
        <a:off x="3782529" y="1643006"/>
        <a:ext cx="1463786" cy="1463786"/>
      </dsp:txXfrm>
    </dsp:sp>
    <dsp:sp modelId="{3310EC66-8781-4D09-925E-4612F1B129CE}">
      <dsp:nvSpPr>
        <dsp:cNvPr id="0" name=""/>
        <dsp:cNvSpPr/>
      </dsp:nvSpPr>
      <dsp:spPr>
        <a:xfrm rot="16200000">
          <a:off x="4507679" y="1319433"/>
          <a:ext cx="13487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13487" y="136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14085" y="1332765"/>
        <a:ext cx="674" cy="674"/>
      </dsp:txXfrm>
    </dsp:sp>
    <dsp:sp modelId="{C87ABA1A-9847-46A2-A6C4-3B9ADCD1AFF3}">
      <dsp:nvSpPr>
        <dsp:cNvPr id="0" name=""/>
        <dsp:cNvSpPr/>
      </dsp:nvSpPr>
      <dsp:spPr>
        <a:xfrm>
          <a:off x="3547636" y="19061"/>
          <a:ext cx="1933572" cy="1307297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 Targeted LTBI testing</a:t>
          </a:r>
        </a:p>
      </dsp:txBody>
      <dsp:txXfrm>
        <a:off x="3830801" y="210510"/>
        <a:ext cx="1367242" cy="924399"/>
      </dsp:txXfrm>
    </dsp:sp>
    <dsp:sp modelId="{CEFA18F5-4023-4253-BC13-AF946E293C3C}">
      <dsp:nvSpPr>
        <dsp:cNvPr id="0" name=""/>
        <dsp:cNvSpPr/>
      </dsp:nvSpPr>
      <dsp:spPr>
        <a:xfrm rot="21566898">
          <a:off x="5549427" y="2351164"/>
          <a:ext cx="20796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20796" y="136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59305" y="2364313"/>
        <a:ext cx="1039" cy="1039"/>
      </dsp:txXfrm>
    </dsp:sp>
    <dsp:sp modelId="{08356FC2-6356-405F-B0CB-FFF6C18A0257}">
      <dsp:nvSpPr>
        <dsp:cNvPr id="0" name=""/>
        <dsp:cNvSpPr/>
      </dsp:nvSpPr>
      <dsp:spPr>
        <a:xfrm>
          <a:off x="5570138" y="1702199"/>
          <a:ext cx="1845499" cy="1307297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2. Provider education</a:t>
          </a:r>
        </a:p>
      </dsp:txBody>
      <dsp:txXfrm>
        <a:off x="5840405" y="1893648"/>
        <a:ext cx="1304965" cy="924399"/>
      </dsp:txXfrm>
    </dsp:sp>
    <dsp:sp modelId="{33E1D6C5-4A0C-4B58-8C5E-F384FB5D9442}">
      <dsp:nvSpPr>
        <dsp:cNvPr id="0" name=""/>
        <dsp:cNvSpPr/>
      </dsp:nvSpPr>
      <dsp:spPr>
        <a:xfrm rot="5400000">
          <a:off x="4507679" y="3403027"/>
          <a:ext cx="13487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13487" y="136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14085" y="3416359"/>
        <a:ext cx="674" cy="674"/>
      </dsp:txXfrm>
    </dsp:sp>
    <dsp:sp modelId="{0C866F25-0089-4E1A-B2EE-C9E7F4EA73F8}">
      <dsp:nvSpPr>
        <dsp:cNvPr id="0" name=""/>
        <dsp:cNvSpPr/>
      </dsp:nvSpPr>
      <dsp:spPr>
        <a:xfrm>
          <a:off x="3174958" y="3423440"/>
          <a:ext cx="2678928" cy="1307297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3. Raise general awareness</a:t>
          </a:r>
        </a:p>
      </dsp:txBody>
      <dsp:txXfrm>
        <a:off x="3567278" y="3614889"/>
        <a:ext cx="1894288" cy="924399"/>
      </dsp:txXfrm>
    </dsp:sp>
    <dsp:sp modelId="{6C07A89B-8FF7-4FCC-A34A-4D5A204E8F80}">
      <dsp:nvSpPr>
        <dsp:cNvPr id="0" name=""/>
        <dsp:cNvSpPr/>
      </dsp:nvSpPr>
      <dsp:spPr>
        <a:xfrm rot="10840932">
          <a:off x="3462765" y="2348807"/>
          <a:ext cx="16677" cy="27338"/>
        </a:xfrm>
        <a:custGeom>
          <a:avLst/>
          <a:gdLst/>
          <a:ahLst/>
          <a:cxnLst/>
          <a:rect l="0" t="0" r="0" b="0"/>
          <a:pathLst>
            <a:path>
              <a:moveTo>
                <a:pt x="0" y="13669"/>
              </a:moveTo>
              <a:lnTo>
                <a:pt x="16677" y="136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470687" y="2362060"/>
        <a:ext cx="833" cy="833"/>
      </dsp:txXfrm>
    </dsp:sp>
    <dsp:sp modelId="{6CE98B94-51C4-4537-A159-0C4F4499D729}">
      <dsp:nvSpPr>
        <dsp:cNvPr id="0" name=""/>
        <dsp:cNvSpPr/>
      </dsp:nvSpPr>
      <dsp:spPr>
        <a:xfrm>
          <a:off x="774828" y="1692728"/>
          <a:ext cx="2688340" cy="1307297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4. Access and sharing of medical records</a:t>
          </a:r>
        </a:p>
      </dsp:txBody>
      <dsp:txXfrm>
        <a:off x="1168526" y="1884177"/>
        <a:ext cx="1900944" cy="924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BBD7F-8F83-414F-9C0C-E582BBBB7FD7}">
      <dsp:nvSpPr>
        <dsp:cNvPr id="0" name=""/>
        <dsp:cNvSpPr/>
      </dsp:nvSpPr>
      <dsp:spPr>
        <a:xfrm>
          <a:off x="3448013" y="191658"/>
          <a:ext cx="5159411" cy="7536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1:</a:t>
          </a:r>
          <a:r>
            <a:rPr lang="en-US" sz="1800" kern="1200" dirty="0"/>
            <a:t> Assess gaps in the evaluation &amp; testing of LTBI among at-risk populations.</a:t>
          </a:r>
        </a:p>
      </dsp:txBody>
      <dsp:txXfrm>
        <a:off x="3448013" y="285864"/>
        <a:ext cx="4876793" cy="565235"/>
      </dsp:txXfrm>
    </dsp:sp>
    <dsp:sp modelId="{F03D1625-95A0-4D03-B537-E1434CE0812D}">
      <dsp:nvSpPr>
        <dsp:cNvPr id="0" name=""/>
        <dsp:cNvSpPr/>
      </dsp:nvSpPr>
      <dsp:spPr>
        <a:xfrm>
          <a:off x="4202" y="2663"/>
          <a:ext cx="3439607" cy="1400869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Encourage targeted LTBI testing and recommended steps for follow-up among identified at-risk populations.</a:t>
          </a:r>
        </a:p>
      </dsp:txBody>
      <dsp:txXfrm>
        <a:off x="72587" y="71048"/>
        <a:ext cx="3302837" cy="1264099"/>
      </dsp:txXfrm>
    </dsp:sp>
    <dsp:sp modelId="{11DDEC48-B4A4-4929-9144-881661F28CCB}">
      <dsp:nvSpPr>
        <dsp:cNvPr id="0" name=""/>
        <dsp:cNvSpPr/>
      </dsp:nvSpPr>
      <dsp:spPr>
        <a:xfrm>
          <a:off x="3448006" y="1103658"/>
          <a:ext cx="5159411" cy="126544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2: </a:t>
          </a:r>
          <a:r>
            <a:rPr lang="en-US" sz="1800" kern="1200" dirty="0"/>
            <a:t>Increase advocacy and outreach to educate partners and community organizations serving at-risk populations.</a:t>
          </a:r>
        </a:p>
      </dsp:txBody>
      <dsp:txXfrm>
        <a:off x="3448006" y="1261839"/>
        <a:ext cx="4684868" cy="949085"/>
      </dsp:txXfrm>
    </dsp:sp>
    <dsp:sp modelId="{FC0C8D76-B0B8-4013-92A0-03D22BEB8120}">
      <dsp:nvSpPr>
        <dsp:cNvPr id="0" name=""/>
        <dsp:cNvSpPr/>
      </dsp:nvSpPr>
      <dsp:spPr>
        <a:xfrm>
          <a:off x="4202" y="1978867"/>
          <a:ext cx="3439607" cy="143473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2667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11206" y="1985871"/>
        <a:ext cx="3425599" cy="129465"/>
      </dsp:txXfrm>
    </dsp:sp>
    <dsp:sp modelId="{FBA99FA0-D95A-41E0-8BDB-DD47DA54257A}">
      <dsp:nvSpPr>
        <dsp:cNvPr id="0" name=""/>
        <dsp:cNvSpPr/>
      </dsp:nvSpPr>
      <dsp:spPr>
        <a:xfrm>
          <a:off x="3448006" y="2456008"/>
          <a:ext cx="5159411" cy="10334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3: </a:t>
          </a:r>
          <a:r>
            <a:rPr lang="en-US" sz="1800" kern="1200" dirty="0"/>
            <a:t>Provide tangible support to partners and community organizations serving at-risk populations.</a:t>
          </a:r>
        </a:p>
      </dsp:txBody>
      <dsp:txXfrm>
        <a:off x="3448006" y="2585192"/>
        <a:ext cx="4771860" cy="775102"/>
      </dsp:txXfrm>
    </dsp:sp>
    <dsp:sp modelId="{EFDA0429-D2F1-496B-A7AA-B2108D79052E}">
      <dsp:nvSpPr>
        <dsp:cNvPr id="0" name=""/>
        <dsp:cNvSpPr/>
      </dsp:nvSpPr>
      <dsp:spPr>
        <a:xfrm>
          <a:off x="4202" y="3142673"/>
          <a:ext cx="3439607" cy="143473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2667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11206" y="3149677"/>
        <a:ext cx="3425599" cy="129465"/>
      </dsp:txXfrm>
    </dsp:sp>
    <dsp:sp modelId="{B8D1AB78-5E3E-40E9-A8DF-30FEFF79BBB5}">
      <dsp:nvSpPr>
        <dsp:cNvPr id="0" name=""/>
        <dsp:cNvSpPr/>
      </dsp:nvSpPr>
      <dsp:spPr>
        <a:xfrm>
          <a:off x="3448006" y="3573568"/>
          <a:ext cx="5159411" cy="349796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4: </a:t>
          </a:r>
          <a:r>
            <a:rPr lang="en-US" sz="1800" kern="1200" dirty="0"/>
            <a:t>Improve clinical testing practices.</a:t>
          </a:r>
        </a:p>
      </dsp:txBody>
      <dsp:txXfrm>
        <a:off x="3448006" y="3617293"/>
        <a:ext cx="5028238" cy="262347"/>
      </dsp:txXfrm>
    </dsp:sp>
    <dsp:sp modelId="{5E07DBCC-B541-4085-AC8B-9F57DA518273}">
      <dsp:nvSpPr>
        <dsp:cNvPr id="0" name=""/>
        <dsp:cNvSpPr/>
      </dsp:nvSpPr>
      <dsp:spPr>
        <a:xfrm>
          <a:off x="4202" y="3848654"/>
          <a:ext cx="3439607" cy="143473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2667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11206" y="3855658"/>
        <a:ext cx="3425599" cy="129465"/>
      </dsp:txXfrm>
    </dsp:sp>
    <dsp:sp modelId="{55C8075B-AB3C-4577-93D3-B1397D23DF7B}">
      <dsp:nvSpPr>
        <dsp:cNvPr id="0" name=""/>
        <dsp:cNvSpPr/>
      </dsp:nvSpPr>
      <dsp:spPr>
        <a:xfrm>
          <a:off x="3448006" y="4069128"/>
          <a:ext cx="5159411" cy="788464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5: </a:t>
          </a:r>
          <a:r>
            <a:rPr lang="en-US" sz="1800" kern="1200" dirty="0"/>
            <a:t>Broaden TB education in the community.</a:t>
          </a:r>
        </a:p>
      </dsp:txBody>
      <dsp:txXfrm>
        <a:off x="3448006" y="4167686"/>
        <a:ext cx="4863737" cy="591348"/>
      </dsp:txXfrm>
    </dsp:sp>
    <dsp:sp modelId="{9CEB41D2-66E0-4B68-94E6-78564FF940AE}">
      <dsp:nvSpPr>
        <dsp:cNvPr id="0" name=""/>
        <dsp:cNvSpPr/>
      </dsp:nvSpPr>
      <dsp:spPr>
        <a:xfrm>
          <a:off x="4202" y="4432132"/>
          <a:ext cx="3439607" cy="143473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2667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11206" y="4439136"/>
        <a:ext cx="3425599" cy="129465"/>
      </dsp:txXfrm>
    </dsp:sp>
    <dsp:sp modelId="{0E74D257-6D98-4EDA-92DD-A3B47706344D}">
      <dsp:nvSpPr>
        <dsp:cNvPr id="0" name=""/>
        <dsp:cNvSpPr/>
      </dsp:nvSpPr>
      <dsp:spPr>
        <a:xfrm>
          <a:off x="3448006" y="4894402"/>
          <a:ext cx="5159411" cy="609387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6: </a:t>
          </a:r>
          <a:r>
            <a:rPr lang="en-US" sz="1800" kern="1200" dirty="0"/>
            <a:t>Harness technological opportunities.</a:t>
          </a:r>
        </a:p>
      </dsp:txBody>
      <dsp:txXfrm>
        <a:off x="3448006" y="4970575"/>
        <a:ext cx="4930891" cy="457041"/>
      </dsp:txXfrm>
    </dsp:sp>
    <dsp:sp modelId="{009BC492-0476-4190-8B05-77A6282A8992}">
      <dsp:nvSpPr>
        <dsp:cNvPr id="0" name=""/>
        <dsp:cNvSpPr/>
      </dsp:nvSpPr>
      <dsp:spPr>
        <a:xfrm>
          <a:off x="4202" y="5145405"/>
          <a:ext cx="3439607" cy="143473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26670" bIns="13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>
        <a:off x="11206" y="5152409"/>
        <a:ext cx="3425599" cy="1294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7BC2E-70B8-418A-BC5F-30A2C247F0E1}">
      <dsp:nvSpPr>
        <dsp:cNvPr id="0" name=""/>
        <dsp:cNvSpPr/>
      </dsp:nvSpPr>
      <dsp:spPr>
        <a:xfrm>
          <a:off x="3442970" y="528866"/>
          <a:ext cx="5164455" cy="12046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1:</a:t>
          </a:r>
          <a:r>
            <a:rPr lang="en-US" sz="1800" kern="1200" dirty="0"/>
            <a:t> Support professional and academically focused education.</a:t>
          </a:r>
        </a:p>
      </dsp:txBody>
      <dsp:txXfrm>
        <a:off x="3442970" y="679452"/>
        <a:ext cx="4712699" cy="903513"/>
      </dsp:txXfrm>
    </dsp:sp>
    <dsp:sp modelId="{BF423B3B-DC03-413B-B7C5-E42E309D7A54}">
      <dsp:nvSpPr>
        <dsp:cNvPr id="0" name=""/>
        <dsp:cNvSpPr/>
      </dsp:nvSpPr>
      <dsp:spPr>
        <a:xfrm>
          <a:off x="0" y="579"/>
          <a:ext cx="3442970" cy="2261257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Improve provider education and awareness.</a:t>
          </a:r>
        </a:p>
      </dsp:txBody>
      <dsp:txXfrm>
        <a:off x="110385" y="110964"/>
        <a:ext cx="3222200" cy="2040487"/>
      </dsp:txXfrm>
    </dsp:sp>
    <dsp:sp modelId="{CF18C96E-BBC8-455D-8C39-96F87317D095}">
      <dsp:nvSpPr>
        <dsp:cNvPr id="0" name=""/>
        <dsp:cNvSpPr/>
      </dsp:nvSpPr>
      <dsp:spPr>
        <a:xfrm>
          <a:off x="3442970" y="1903360"/>
          <a:ext cx="5164455" cy="1182908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2:</a:t>
          </a:r>
          <a:r>
            <a:rPr lang="en-US" sz="1800" kern="1200" dirty="0"/>
            <a:t> Strengthen opportunities for practice-focused education.</a:t>
          </a:r>
        </a:p>
      </dsp:txBody>
      <dsp:txXfrm>
        <a:off x="3442970" y="2051224"/>
        <a:ext cx="4720865" cy="887181"/>
      </dsp:txXfrm>
    </dsp:sp>
    <dsp:sp modelId="{BE16B95D-F034-40C9-B798-2F752E622149}">
      <dsp:nvSpPr>
        <dsp:cNvPr id="0" name=""/>
        <dsp:cNvSpPr/>
      </dsp:nvSpPr>
      <dsp:spPr>
        <a:xfrm>
          <a:off x="0" y="2487962"/>
          <a:ext cx="3442970" cy="2261257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10385" y="2598347"/>
        <a:ext cx="3222200" cy="204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0988B-48DB-4F9F-B46F-220E3E953BF6}">
      <dsp:nvSpPr>
        <dsp:cNvPr id="0" name=""/>
        <dsp:cNvSpPr/>
      </dsp:nvSpPr>
      <dsp:spPr>
        <a:xfrm>
          <a:off x="3442970" y="0"/>
          <a:ext cx="5164455" cy="14843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1:</a:t>
          </a:r>
          <a:r>
            <a:rPr lang="en-US" sz="1800" kern="1200" dirty="0"/>
            <a:t> Build public awareness of TB at a State and Regional level.</a:t>
          </a:r>
        </a:p>
      </dsp:txBody>
      <dsp:txXfrm>
        <a:off x="3442970" y="185539"/>
        <a:ext cx="4607838" cy="1113234"/>
      </dsp:txXfrm>
    </dsp:sp>
    <dsp:sp modelId="{F1456B4A-1F7B-481A-96CD-0ACDB209EB2B}">
      <dsp:nvSpPr>
        <dsp:cNvPr id="0" name=""/>
        <dsp:cNvSpPr/>
      </dsp:nvSpPr>
      <dsp:spPr>
        <a:xfrm>
          <a:off x="0" y="0"/>
          <a:ext cx="3442970" cy="1484312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Raise general awareness of TB.</a:t>
          </a:r>
        </a:p>
      </dsp:txBody>
      <dsp:txXfrm>
        <a:off x="72458" y="72458"/>
        <a:ext cx="3298054" cy="1339396"/>
      </dsp:txXfrm>
    </dsp:sp>
    <dsp:sp modelId="{266A9363-418F-452E-B1E2-5B058E172B6A}">
      <dsp:nvSpPr>
        <dsp:cNvPr id="0" name=""/>
        <dsp:cNvSpPr/>
      </dsp:nvSpPr>
      <dsp:spPr>
        <a:xfrm>
          <a:off x="3442970" y="1632743"/>
          <a:ext cx="5164455" cy="14843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2: </a:t>
          </a:r>
          <a:r>
            <a:rPr lang="en-US" sz="1800" kern="1200" dirty="0"/>
            <a:t>Work at the local level to engage and educate key partners.</a:t>
          </a:r>
        </a:p>
      </dsp:txBody>
      <dsp:txXfrm>
        <a:off x="3442970" y="1818282"/>
        <a:ext cx="4607838" cy="1113234"/>
      </dsp:txXfrm>
    </dsp:sp>
    <dsp:sp modelId="{0808F748-B970-435E-A72A-FF0002FCF924}">
      <dsp:nvSpPr>
        <dsp:cNvPr id="0" name=""/>
        <dsp:cNvSpPr/>
      </dsp:nvSpPr>
      <dsp:spPr>
        <a:xfrm>
          <a:off x="0" y="1632743"/>
          <a:ext cx="3442970" cy="1484312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72458" y="1705201"/>
        <a:ext cx="3298054" cy="1339396"/>
      </dsp:txXfrm>
    </dsp:sp>
    <dsp:sp modelId="{D76E4BA2-B16C-4971-A34B-C92913327660}">
      <dsp:nvSpPr>
        <dsp:cNvPr id="0" name=""/>
        <dsp:cNvSpPr/>
      </dsp:nvSpPr>
      <dsp:spPr>
        <a:xfrm>
          <a:off x="3442970" y="3265487"/>
          <a:ext cx="5164455" cy="14843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3: </a:t>
          </a:r>
          <a:r>
            <a:rPr lang="en-US" sz="1800" kern="1200" dirty="0"/>
            <a:t>Tap into multilevel institutions to educate and serve critical communities.</a:t>
          </a:r>
        </a:p>
      </dsp:txBody>
      <dsp:txXfrm>
        <a:off x="3442970" y="3451026"/>
        <a:ext cx="4607838" cy="1113234"/>
      </dsp:txXfrm>
    </dsp:sp>
    <dsp:sp modelId="{A546AE2B-0DBC-49F2-973B-F7B8A6FC46B1}">
      <dsp:nvSpPr>
        <dsp:cNvPr id="0" name=""/>
        <dsp:cNvSpPr/>
      </dsp:nvSpPr>
      <dsp:spPr>
        <a:xfrm>
          <a:off x="0" y="3265487"/>
          <a:ext cx="3442970" cy="1484312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72458" y="3337945"/>
        <a:ext cx="3298054" cy="1339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A50A1-33D3-4F3A-9190-D07AB2714621}">
      <dsp:nvSpPr>
        <dsp:cNvPr id="0" name=""/>
        <dsp:cNvSpPr/>
      </dsp:nvSpPr>
      <dsp:spPr>
        <a:xfrm>
          <a:off x="3442970" y="0"/>
          <a:ext cx="5164455" cy="14843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1:</a:t>
          </a:r>
          <a:r>
            <a:rPr lang="en-US" sz="1800" kern="1200" dirty="0"/>
            <a:t> Lay the groundwork.</a:t>
          </a:r>
        </a:p>
      </dsp:txBody>
      <dsp:txXfrm>
        <a:off x="3442970" y="185539"/>
        <a:ext cx="4607838" cy="1113234"/>
      </dsp:txXfrm>
    </dsp:sp>
    <dsp:sp modelId="{1DE3AA6F-2C76-4262-8852-314EF5D4BE57}">
      <dsp:nvSpPr>
        <dsp:cNvPr id="0" name=""/>
        <dsp:cNvSpPr/>
      </dsp:nvSpPr>
      <dsp:spPr>
        <a:xfrm>
          <a:off x="0" y="0"/>
          <a:ext cx="3442970" cy="1484312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Improve access to and sharing of medical records to augment case management and surveillance.</a:t>
          </a:r>
        </a:p>
      </dsp:txBody>
      <dsp:txXfrm>
        <a:off x="72458" y="72458"/>
        <a:ext cx="3298054" cy="1339396"/>
      </dsp:txXfrm>
    </dsp:sp>
    <dsp:sp modelId="{9CF6AE33-B79F-43C6-A43B-88C6CCCEF03A}">
      <dsp:nvSpPr>
        <dsp:cNvPr id="0" name=""/>
        <dsp:cNvSpPr/>
      </dsp:nvSpPr>
      <dsp:spPr>
        <a:xfrm>
          <a:off x="3442970" y="1632743"/>
          <a:ext cx="5164455" cy="14843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2:</a:t>
          </a:r>
          <a:r>
            <a:rPr lang="en-US" sz="1800" kern="1200" dirty="0"/>
            <a:t> Expand awareness of existing supports to share and obtain records.</a:t>
          </a:r>
        </a:p>
      </dsp:txBody>
      <dsp:txXfrm>
        <a:off x="3442970" y="1818282"/>
        <a:ext cx="4607838" cy="1113234"/>
      </dsp:txXfrm>
    </dsp:sp>
    <dsp:sp modelId="{B11B658C-3477-443E-93B5-6DDFB83FACB2}">
      <dsp:nvSpPr>
        <dsp:cNvPr id="0" name=""/>
        <dsp:cNvSpPr/>
      </dsp:nvSpPr>
      <dsp:spPr>
        <a:xfrm>
          <a:off x="0" y="1632743"/>
          <a:ext cx="3442970" cy="1484312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72458" y="1705201"/>
        <a:ext cx="3298054" cy="1339396"/>
      </dsp:txXfrm>
    </dsp:sp>
    <dsp:sp modelId="{0DBA83C9-D5C6-49B5-9B19-9416B9CF7F24}">
      <dsp:nvSpPr>
        <dsp:cNvPr id="0" name=""/>
        <dsp:cNvSpPr/>
      </dsp:nvSpPr>
      <dsp:spPr>
        <a:xfrm>
          <a:off x="3442970" y="3265487"/>
          <a:ext cx="5164455" cy="14843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800" b="1" kern="1200" dirty="0"/>
            <a:t>Objective 3:</a:t>
          </a:r>
          <a:r>
            <a:rPr lang="en-US" sz="1800" kern="1200" dirty="0"/>
            <a:t> Turn Admission, Discharge, Transfer (ADT) data into meaningful action.</a:t>
          </a:r>
        </a:p>
      </dsp:txBody>
      <dsp:txXfrm>
        <a:off x="3442970" y="3451026"/>
        <a:ext cx="4607838" cy="1113234"/>
      </dsp:txXfrm>
    </dsp:sp>
    <dsp:sp modelId="{607828C4-B242-4B02-9822-88A1DBFE5037}">
      <dsp:nvSpPr>
        <dsp:cNvPr id="0" name=""/>
        <dsp:cNvSpPr/>
      </dsp:nvSpPr>
      <dsp:spPr>
        <a:xfrm>
          <a:off x="0" y="3265487"/>
          <a:ext cx="3442970" cy="1484312"/>
        </a:xfrm>
        <a:prstGeom prst="round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72458" y="3337945"/>
        <a:ext cx="3298054" cy="133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55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58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05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5400"/>
              <a:t>Click to edit Master title style</a:t>
            </a:r>
            <a:endParaRPr lang="en-US" sz="5400" dirty="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Click to edit Master subtitle style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44D815C-8BF3-4ECF-A945-A2A7C2983A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7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5499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61931" y="172761"/>
            <a:ext cx="8868134" cy="609398"/>
          </a:xfrm>
        </p:spPr>
        <p:txBody>
          <a:bodyPr lIns="0" tIns="0" rIns="0" bIns="0"/>
          <a:lstStyle>
            <a:lvl1pPr>
              <a:defRPr sz="3960" b="1" i="0">
                <a:solidFill>
                  <a:srgbClr val="D2C7B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0485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61931" y="172761"/>
            <a:ext cx="8868134" cy="609398"/>
          </a:xfrm>
        </p:spPr>
        <p:txBody>
          <a:bodyPr lIns="0" tIns="0" rIns="0" bIns="0"/>
          <a:lstStyle>
            <a:lvl1pPr>
              <a:defRPr sz="3960" b="1" i="0">
                <a:solidFill>
                  <a:srgbClr val="D2C7B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3328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61931" y="172761"/>
            <a:ext cx="8868134" cy="609398"/>
          </a:xfrm>
        </p:spPr>
        <p:txBody>
          <a:bodyPr lIns="0" tIns="0" rIns="0" bIns="0"/>
          <a:lstStyle>
            <a:lvl1pPr>
              <a:defRPr sz="3960" b="1" i="0">
                <a:solidFill>
                  <a:srgbClr val="D2C7B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5620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745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722F022-211C-4882-844C-086FEA6806AA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"/>
            <a:ext cx="12192000" cy="129478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1371600"/>
            <a:ext cx="12192000" cy="0"/>
          </a:xfrm>
          <a:custGeom>
            <a:avLst/>
            <a:gdLst/>
            <a:ahLst/>
            <a:cxnLst/>
            <a:rect l="l" t="t" r="r" b="b"/>
            <a:pathLst>
              <a:path w="7620000">
                <a:moveTo>
                  <a:pt x="0" y="0"/>
                </a:moveTo>
                <a:lnTo>
                  <a:pt x="7620000" y="0"/>
                </a:lnTo>
              </a:path>
            </a:pathLst>
          </a:custGeom>
          <a:ln w="15240">
            <a:solidFill>
              <a:srgbClr val="608196"/>
            </a:solidFill>
          </a:ln>
        </p:spPr>
        <p:txBody>
          <a:bodyPr wrap="square" lIns="0" tIns="0" rIns="0" bIns="0" rtlCol="0"/>
          <a:lstStyle/>
          <a:p>
            <a:endParaRPr sz="2160" dirty="0"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4579" y="6126480"/>
            <a:ext cx="3311347" cy="6736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61931" y="172761"/>
            <a:ext cx="8868134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D2C7B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5793" y="1389869"/>
            <a:ext cx="104604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773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igan.gov/tb" TargetMode="External"/><Relationship Id="rId2" Type="http://schemas.openxmlformats.org/officeDocument/2006/relationships/hyperlink" Target="mailto:davidsonp@michigan.gov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/>
          <a:lstStyle/>
          <a:p>
            <a:r>
              <a:rPr lang="en-US" dirty="0"/>
              <a:t>MDHHS TB Elimination Plan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/>
          <a:lstStyle/>
          <a:p>
            <a:r>
              <a:rPr lang="en-US" dirty="0"/>
              <a:t>Peter Davidson</a:t>
            </a:r>
          </a:p>
        </p:txBody>
      </p:sp>
      <p:pic>
        <p:nvPicPr>
          <p:cNvPr id="6" name="Picture Placeholder 5" descr="A picture containing tree, sky, outdoor, plant&#10;&#10;Description automatically generated">
            <a:extLst>
              <a:ext uri="{FF2B5EF4-FFF2-40B4-BE49-F238E27FC236}">
                <a16:creationId xmlns:a16="http://schemas.microsoft.com/office/drawing/2014/main" id="{A923B52B-F55B-92D2-CB0F-FD53E0793C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02" b="155"/>
          <a:stretch/>
        </p:blipFill>
        <p:spPr>
          <a:xfrm rot="5400000">
            <a:off x="6719887" y="871537"/>
            <a:ext cx="6858000" cy="5114925"/>
          </a:xfrm>
        </p:spPr>
      </p:pic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BD91-75E2-2F18-7354-A61E174A2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1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1A70075-B748-F0B2-D629-31A06C568DBC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219143051"/>
              </p:ext>
            </p:extLst>
          </p:nvPr>
        </p:nvGraphicFramePr>
        <p:xfrm>
          <a:off x="3302000" y="419101"/>
          <a:ext cx="8607425" cy="552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DC696-A89D-84A0-59E3-ABAB36A2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59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BD91-75E2-2F18-7354-A61E174A2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DC696-A89D-84A0-59E3-ABAB36A20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5447C46-5C0F-4E7E-870F-F834AA99A28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11225564"/>
              </p:ext>
            </p:extLst>
          </p:nvPr>
        </p:nvGraphicFramePr>
        <p:xfrm>
          <a:off x="3302000" y="876300"/>
          <a:ext cx="8607425" cy="474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028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BA3FB-CFC4-736A-9F42-455BB56F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3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7DCF575-E5E8-A7BE-9BD7-94BCE83294E3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640346273"/>
              </p:ext>
            </p:extLst>
          </p:nvPr>
        </p:nvGraphicFramePr>
        <p:xfrm>
          <a:off x="3302000" y="876300"/>
          <a:ext cx="8607425" cy="474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D3BCF-437D-F219-CEBB-B755234D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08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67CB-8C09-8C63-BBD0-828E9F6F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Priority 4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B4136B2-2144-0B86-1C95-9DAD9387A135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30089054"/>
              </p:ext>
            </p:extLst>
          </p:nvPr>
        </p:nvGraphicFramePr>
        <p:xfrm>
          <a:off x="3302000" y="876300"/>
          <a:ext cx="8607425" cy="474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D76E-4216-DBD4-A8A2-A280D334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433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30761B21-88ED-449E-B2B9-3FC40844C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3" name="Subtitle 32">
            <a:extLst>
              <a:ext uri="{FF2B5EF4-FFF2-40B4-BE49-F238E27FC236}">
                <a16:creationId xmlns:a16="http://schemas.microsoft.com/office/drawing/2014/main" id="{0EEAA874-288B-4330-9FA4-F1144ACD4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386989"/>
            <a:ext cx="2852928" cy="3758334"/>
          </a:xfrm>
        </p:spPr>
        <p:txBody>
          <a:bodyPr>
            <a:normAutofit/>
          </a:bodyPr>
          <a:lstStyle/>
          <a:p>
            <a:r>
              <a:rPr lang="en-US" sz="1600" dirty="0"/>
              <a:t>Peter Davidson</a:t>
            </a:r>
          </a:p>
          <a:p>
            <a:endParaRPr lang="en-US" sz="1600" dirty="0"/>
          </a:p>
          <a:p>
            <a:r>
              <a:rPr lang="en-US" sz="1600" dirty="0">
                <a:hlinkClick r:id="rId2"/>
              </a:rPr>
              <a:t>davidsonp@michigan.gov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dirty="0">
                <a:hlinkClick r:id="rId3"/>
              </a:rPr>
              <a:t>www.michigan.gov/tb</a:t>
            </a:r>
            <a:r>
              <a:rPr lang="en-US" sz="1600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87279-B48F-43C3-91FA-09BD7EA3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D39F39FF-F5CB-4ACA-9B46-4CCF89ECA75F}" type="slidenum">
              <a:rPr lang="en-US" noProof="0" smtClean="0"/>
              <a:pPr lvl="0"/>
              <a:t>14</a:t>
            </a:fld>
            <a:endParaRPr lang="en-US" noProof="0" dirty="0"/>
          </a:p>
        </p:txBody>
      </p:sp>
      <p:pic>
        <p:nvPicPr>
          <p:cNvPr id="20" name="Picture Placeholder 19" descr="A picture containing tree, outdoor, wood, forest&#10;&#10;Description automatically generated">
            <a:extLst>
              <a:ext uri="{FF2B5EF4-FFF2-40B4-BE49-F238E27FC236}">
                <a16:creationId xmlns:a16="http://schemas.microsoft.com/office/drawing/2014/main" id="{4524E5DD-F161-3992-E04B-E6CC3CEDC5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-27547" t="1" r="-22453" b="867"/>
          <a:stretch/>
        </p:blipFill>
        <p:spPr>
          <a:xfrm>
            <a:off x="0" y="0"/>
            <a:ext cx="9144000" cy="4532313"/>
          </a:xfrm>
        </p:spPr>
      </p:pic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0094" y="191936"/>
            <a:ext cx="10641761" cy="1012328"/>
          </a:xfrm>
          <a:prstGeom prst="rect">
            <a:avLst/>
          </a:prstGeom>
        </p:spPr>
        <p:txBody>
          <a:bodyPr vert="horz" wrap="square" lIns="0" tIns="20574" rIns="0" bIns="0" rtlCol="0">
            <a:spAutoFit/>
          </a:bodyPr>
          <a:lstStyle/>
          <a:p>
            <a:pPr marL="4572" algn="ctr">
              <a:spcBef>
                <a:spcPts val="162"/>
              </a:spcBef>
            </a:pPr>
            <a:r>
              <a:rPr dirty="0"/>
              <a:t>2023</a:t>
            </a:r>
            <a:r>
              <a:rPr spc="78" dirty="0"/>
              <a:t> </a:t>
            </a:r>
            <a:r>
              <a:rPr dirty="0"/>
              <a:t>MDHHS</a:t>
            </a:r>
            <a:r>
              <a:rPr spc="114" dirty="0"/>
              <a:t> </a:t>
            </a:r>
            <a:r>
              <a:rPr dirty="0"/>
              <a:t>World</a:t>
            </a:r>
            <a:r>
              <a:rPr spc="120" dirty="0"/>
              <a:t> </a:t>
            </a:r>
            <a:r>
              <a:rPr dirty="0"/>
              <a:t>TB</a:t>
            </a:r>
            <a:r>
              <a:rPr spc="120" dirty="0"/>
              <a:t> </a:t>
            </a:r>
            <a:r>
              <a:rPr spc="-30" dirty="0"/>
              <a:t>Day</a:t>
            </a:r>
          </a:p>
          <a:p>
            <a:pPr marL="4572" algn="ctr">
              <a:spcBef>
                <a:spcPts val="54"/>
              </a:spcBef>
            </a:pPr>
            <a:r>
              <a:rPr sz="2400" dirty="0"/>
              <a:t>March</a:t>
            </a:r>
            <a:r>
              <a:rPr sz="2400" spc="-42" dirty="0"/>
              <a:t> </a:t>
            </a:r>
            <a:r>
              <a:rPr sz="2400" dirty="0"/>
              <a:t>24,</a:t>
            </a:r>
            <a:r>
              <a:rPr sz="2400" spc="-6" dirty="0"/>
              <a:t> </a:t>
            </a:r>
            <a:r>
              <a:rPr sz="2400" spc="-24" dirty="0"/>
              <a:t>2023</a:t>
            </a:r>
            <a:endParaRPr sz="24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6479" y="1537793"/>
            <a:ext cx="786482" cy="1422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1783" y="2459751"/>
            <a:ext cx="1198778" cy="3776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73345" y="1389869"/>
            <a:ext cx="7795260" cy="3886962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5240" defTabSz="1097280">
              <a:spcBef>
                <a:spcPts val="810"/>
              </a:spcBef>
            </a:pPr>
            <a:r>
              <a:rPr sz="1320" kern="0" spc="-12" dirty="0">
                <a:solidFill>
                  <a:srgbClr val="75614A"/>
                </a:solidFill>
                <a:latin typeface="Arial"/>
                <a:cs typeface="Arial"/>
              </a:rPr>
              <a:t>Disclosure</a:t>
            </a:r>
            <a:endParaRPr sz="132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defTabSz="1097280">
              <a:spcBef>
                <a:spcPts val="504"/>
              </a:spcBef>
            </a:pP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No</a:t>
            </a:r>
            <a:r>
              <a:rPr sz="960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one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involved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planning or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presentation of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this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activity</a:t>
            </a:r>
            <a:r>
              <a:rPr sz="960" kern="0" spc="-4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has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any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relevant financial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relationships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to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disclose.</a:t>
            </a:r>
            <a:endParaRPr sz="96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marR="145542" defTabSz="1097280">
              <a:lnSpc>
                <a:spcPts val="924"/>
              </a:lnSpc>
              <a:spcBef>
                <a:spcPts val="708"/>
              </a:spcBef>
            </a:pP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Western</a:t>
            </a:r>
            <a:r>
              <a:rPr sz="960" kern="0" spc="-6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Michigan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University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Homer</a:t>
            </a:r>
            <a:r>
              <a:rPr sz="960" kern="0" spc="-4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Stryker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M.D.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School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Medicine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adheres</a:t>
            </a:r>
            <a:r>
              <a:rPr sz="960" kern="0" spc="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to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ACCME’s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Standards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for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Integrity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and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Independence</a:t>
            </a:r>
            <a:r>
              <a:rPr sz="960" kern="0" spc="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in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 Accredited</a:t>
            </a:r>
            <a:r>
              <a:rPr sz="960" kern="0" spc="-4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Continuing Education.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Any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individuals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position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to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control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content of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CE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activity,</a:t>
            </a:r>
            <a:r>
              <a:rPr sz="960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including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faculty,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planners, reviewers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or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 others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are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required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to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disclose</a:t>
            </a:r>
            <a:r>
              <a:rPr sz="960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all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relevant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financial</a:t>
            </a:r>
            <a:r>
              <a:rPr sz="960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relationships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with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ineligible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entities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(commercial</a:t>
            </a:r>
            <a:r>
              <a:rPr sz="960" kern="0" spc="-6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interests).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All</a:t>
            </a:r>
            <a:r>
              <a:rPr sz="960" kern="0" spc="-4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relevant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conflicts</a:t>
            </a:r>
            <a:r>
              <a:rPr sz="960" kern="0" spc="-5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interest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have</a:t>
            </a:r>
            <a:r>
              <a:rPr sz="960" kern="0" spc="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been mitigated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prior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to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 commencement</a:t>
            </a:r>
            <a:r>
              <a:rPr sz="960" kern="0" spc="-4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 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activity.</a:t>
            </a:r>
            <a:endParaRPr sz="96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defTabSz="1097280">
              <a:spcBef>
                <a:spcPts val="390"/>
              </a:spcBef>
            </a:pPr>
            <a:r>
              <a:rPr sz="1320" kern="0" spc="-12" dirty="0">
                <a:solidFill>
                  <a:srgbClr val="75614A"/>
                </a:solidFill>
                <a:latin typeface="Arial"/>
                <a:cs typeface="Arial"/>
              </a:rPr>
              <a:t>Accreditation</a:t>
            </a:r>
            <a:endParaRPr sz="132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marR="28956" defTabSz="1097280">
              <a:lnSpc>
                <a:spcPct val="80000"/>
              </a:lnSpc>
              <a:spcBef>
                <a:spcPts val="738"/>
              </a:spcBef>
            </a:pP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support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improving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patient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care,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this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activity</a:t>
            </a:r>
            <a:r>
              <a:rPr sz="960" kern="0" spc="-4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has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been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planned</a:t>
            </a:r>
            <a:r>
              <a:rPr sz="960" kern="0" spc="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and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implemented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by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Western</a:t>
            </a:r>
            <a:r>
              <a:rPr sz="960" kern="0" spc="-5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Michigan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University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Homer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Stryker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M.D.</a:t>
            </a:r>
            <a:r>
              <a:rPr sz="960" kern="0" spc="60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School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Medicine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and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MDHHS.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Western</a:t>
            </a:r>
            <a:r>
              <a:rPr sz="960" kern="0" spc="-4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Michigan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University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Homer</a:t>
            </a:r>
            <a:r>
              <a:rPr sz="960" kern="0" spc="-4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Stryker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M.D.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School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Medicine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is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jointly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accredited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by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5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Accreditation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Council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for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Continuing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Medical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Education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(ACCME),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Accreditation</a:t>
            </a:r>
            <a:r>
              <a:rPr sz="960" kern="0" spc="-4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Council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for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Pharmacy</a:t>
            </a:r>
            <a:r>
              <a:rPr sz="960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Education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(ACPE),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and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American</a:t>
            </a:r>
            <a:r>
              <a:rPr sz="960" kern="0" spc="-4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Nurses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Credentialing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Center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(ANCC),</a:t>
            </a:r>
            <a:r>
              <a:rPr sz="960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to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provide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continuing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education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for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healthcare 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team.</a:t>
            </a:r>
            <a:endParaRPr sz="96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defTabSz="1097280">
              <a:spcBef>
                <a:spcPts val="690"/>
              </a:spcBef>
            </a:pP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Credit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amount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subject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to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change.</a:t>
            </a:r>
            <a:endParaRPr sz="96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defTabSz="1097280">
              <a:spcBef>
                <a:spcPts val="690"/>
              </a:spcBef>
            </a:pPr>
            <a:r>
              <a:rPr sz="960" b="1" kern="0" dirty="0">
                <a:solidFill>
                  <a:srgbClr val="75614A"/>
                </a:solidFill>
                <a:latin typeface="Arial"/>
                <a:cs typeface="Arial"/>
              </a:rPr>
              <a:t>Interprofessional</a:t>
            </a:r>
            <a:r>
              <a:rPr sz="960" b="1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b="1" kern="0" dirty="0">
                <a:solidFill>
                  <a:srgbClr val="75614A"/>
                </a:solidFill>
                <a:latin typeface="Arial"/>
                <a:cs typeface="Arial"/>
              </a:rPr>
              <a:t>Continuing</a:t>
            </a:r>
            <a:r>
              <a:rPr sz="960" b="1" kern="0" spc="-6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b="1" kern="0" spc="-12" dirty="0">
                <a:solidFill>
                  <a:srgbClr val="75614A"/>
                </a:solidFill>
                <a:latin typeface="Arial"/>
                <a:cs typeface="Arial"/>
              </a:rPr>
              <a:t>Education</a:t>
            </a:r>
            <a:endParaRPr sz="96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marR="6096" defTabSz="1097280">
              <a:lnSpc>
                <a:spcPct val="80000"/>
              </a:lnSpc>
              <a:spcBef>
                <a:spcPts val="924"/>
              </a:spcBef>
            </a:pP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This</a:t>
            </a:r>
            <a:r>
              <a:rPr sz="960" kern="0" spc="-4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activity</a:t>
            </a:r>
            <a:r>
              <a:rPr sz="960" kern="0" spc="-4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was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planned</a:t>
            </a:r>
            <a:r>
              <a:rPr sz="960" kern="0" spc="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by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and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for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healthcare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team,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and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learners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will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receive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5.0</a:t>
            </a:r>
            <a:r>
              <a:rPr sz="960" kern="0" spc="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Interprofessional Continuing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Education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(IPCE)</a:t>
            </a:r>
            <a:r>
              <a:rPr sz="960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credits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for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 learning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and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change.</a:t>
            </a:r>
            <a:endParaRPr sz="96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defTabSz="1097280">
              <a:spcBef>
                <a:spcPts val="690"/>
              </a:spcBef>
            </a:pPr>
            <a:r>
              <a:rPr sz="960" b="1" kern="0" spc="-12" dirty="0">
                <a:solidFill>
                  <a:srgbClr val="75614A"/>
                </a:solidFill>
                <a:latin typeface="Arial"/>
                <a:cs typeface="Arial"/>
              </a:rPr>
              <a:t>Physicians</a:t>
            </a:r>
            <a:endParaRPr sz="96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marR="156210" defTabSz="1097280">
              <a:lnSpc>
                <a:spcPct val="80000"/>
              </a:lnSpc>
              <a:spcBef>
                <a:spcPts val="924"/>
              </a:spcBef>
            </a:pP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Western</a:t>
            </a:r>
            <a:r>
              <a:rPr sz="960" kern="0" spc="-6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Michigan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University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Homer</a:t>
            </a:r>
            <a:r>
              <a:rPr sz="960" kern="0" spc="-4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Stryker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M.D.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School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Medicine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designates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this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live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activity</a:t>
            </a:r>
            <a:r>
              <a:rPr sz="960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for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maximum</a:t>
            </a:r>
            <a:r>
              <a:rPr sz="960" kern="0" spc="-5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5.0</a:t>
            </a:r>
            <a:r>
              <a:rPr sz="960" kern="0" spc="5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i="1" kern="0" dirty="0">
                <a:solidFill>
                  <a:srgbClr val="75614A"/>
                </a:solidFill>
                <a:latin typeface="Arial"/>
                <a:cs typeface="Arial"/>
              </a:rPr>
              <a:t>AMA</a:t>
            </a:r>
            <a:r>
              <a:rPr sz="960" i="1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i="1" kern="0" dirty="0">
                <a:solidFill>
                  <a:srgbClr val="75614A"/>
                </a:solidFill>
                <a:latin typeface="Arial"/>
                <a:cs typeface="Arial"/>
              </a:rPr>
              <a:t>PRA</a:t>
            </a:r>
            <a:r>
              <a:rPr sz="960" i="1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i="1" kern="0" dirty="0">
                <a:solidFill>
                  <a:srgbClr val="75614A"/>
                </a:solidFill>
                <a:latin typeface="Arial"/>
                <a:cs typeface="Arial"/>
              </a:rPr>
              <a:t>Category</a:t>
            </a:r>
            <a:r>
              <a:rPr sz="960" i="1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i="1" kern="0" spc="-60" dirty="0">
                <a:solidFill>
                  <a:srgbClr val="75614A"/>
                </a:solidFill>
                <a:latin typeface="Arial"/>
                <a:cs typeface="Arial"/>
              </a:rPr>
              <a:t>1</a:t>
            </a:r>
            <a:r>
              <a:rPr sz="960" i="1" kern="0" dirty="0">
                <a:solidFill>
                  <a:srgbClr val="75614A"/>
                </a:solidFill>
                <a:latin typeface="Arial"/>
                <a:cs typeface="Arial"/>
              </a:rPr>
              <a:t> Credits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™.</a:t>
            </a:r>
            <a:r>
              <a:rPr sz="960" kern="0" spc="22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Physicians</a:t>
            </a:r>
            <a:r>
              <a:rPr sz="960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should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claim</a:t>
            </a:r>
            <a:r>
              <a:rPr sz="960" kern="0" spc="-4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only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credit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commensurate</a:t>
            </a:r>
            <a:r>
              <a:rPr sz="960" kern="0" spc="-4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with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extent</a:t>
            </a:r>
            <a:r>
              <a:rPr sz="960" kern="0" spc="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their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participation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activity.</a:t>
            </a:r>
            <a:endParaRPr sz="96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defTabSz="1097280">
              <a:spcBef>
                <a:spcPts val="690"/>
              </a:spcBef>
            </a:pPr>
            <a:r>
              <a:rPr sz="960" b="1" kern="0" spc="-12" dirty="0">
                <a:solidFill>
                  <a:srgbClr val="75614A"/>
                </a:solidFill>
                <a:latin typeface="Arial"/>
                <a:cs typeface="Arial"/>
              </a:rPr>
              <a:t>Nurses</a:t>
            </a:r>
            <a:endParaRPr sz="96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marR="158496" defTabSz="1097280">
              <a:lnSpc>
                <a:spcPts val="924"/>
              </a:lnSpc>
              <a:spcBef>
                <a:spcPts val="912"/>
              </a:spcBef>
            </a:pP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Western</a:t>
            </a:r>
            <a:r>
              <a:rPr sz="960" kern="0" spc="-6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Michigan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University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Homer</a:t>
            </a:r>
            <a:r>
              <a:rPr sz="960" kern="0" spc="-4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Stryker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M.D.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School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Medicine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designates</a:t>
            </a:r>
            <a:r>
              <a:rPr sz="960" kern="0" spc="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this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activity</a:t>
            </a:r>
            <a:r>
              <a:rPr sz="960" kern="0" spc="-3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for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5.0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contact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hours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for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nurses.</a:t>
            </a:r>
            <a:r>
              <a:rPr sz="960" kern="0" spc="29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Nurses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should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claim</a:t>
            </a:r>
            <a:r>
              <a:rPr sz="960" kern="0" spc="-6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only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credit</a:t>
            </a:r>
            <a:r>
              <a:rPr sz="960" kern="0" spc="-24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commensurate</a:t>
            </a:r>
            <a:r>
              <a:rPr sz="960" kern="0" spc="-4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with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extent</a:t>
            </a:r>
            <a:r>
              <a:rPr sz="960" kern="0" spc="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of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their</a:t>
            </a:r>
            <a:r>
              <a:rPr sz="960" kern="0" spc="-18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participation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in</a:t>
            </a:r>
            <a:r>
              <a:rPr sz="960" kern="0" spc="-30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dirty="0">
                <a:solidFill>
                  <a:srgbClr val="75614A"/>
                </a:solidFill>
                <a:latin typeface="Arial"/>
                <a:cs typeface="Arial"/>
              </a:rPr>
              <a:t>the</a:t>
            </a:r>
            <a:r>
              <a:rPr sz="960" kern="0" spc="-6" dirty="0">
                <a:solidFill>
                  <a:srgbClr val="75614A"/>
                </a:solidFill>
                <a:latin typeface="Arial"/>
                <a:cs typeface="Arial"/>
              </a:rPr>
              <a:t> </a:t>
            </a:r>
            <a:r>
              <a:rPr sz="960" kern="0" spc="-12" dirty="0">
                <a:solidFill>
                  <a:srgbClr val="75614A"/>
                </a:solidFill>
                <a:latin typeface="Arial"/>
                <a:cs typeface="Arial"/>
              </a:rPr>
              <a:t>activity.</a:t>
            </a:r>
            <a:endParaRPr sz="96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24249" y="5908887"/>
            <a:ext cx="1145188" cy="74085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69845" y="5903591"/>
            <a:ext cx="1223141" cy="7767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4686300"/>
            <a:ext cx="6599238" cy="1451533"/>
          </a:xfrm>
        </p:spPr>
        <p:txBody>
          <a:bodyPr>
            <a:normAutofit/>
          </a:bodyPr>
          <a:lstStyle/>
          <a:p>
            <a:r>
              <a:rPr lang="en-US" dirty="0"/>
              <a:t>Why create a TB Elimination plan?</a:t>
            </a:r>
          </a:p>
          <a:p>
            <a:r>
              <a:rPr lang="en-US" dirty="0"/>
              <a:t>Who helped?</a:t>
            </a:r>
          </a:p>
          <a:p>
            <a:r>
              <a:rPr lang="en-US" dirty="0"/>
              <a:t>Priorities and Action Plans</a:t>
            </a:r>
          </a:p>
          <a:p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44D815C-8BF3-4ECF-A945-A2A7C2983AF9}" type="slidenum">
              <a:rPr lang="en-US" noProof="0" smtClean="0"/>
              <a:pPr lvl="0"/>
              <a:t>3</a:t>
            </a:fld>
            <a:endParaRPr lang="en-US" noProof="0" dirty="0"/>
          </a:p>
        </p:txBody>
      </p:sp>
      <p:pic>
        <p:nvPicPr>
          <p:cNvPr id="10" name="Picture Placeholder 9" descr="A picture containing tree, outdoor, rock, nature&#10;&#10;Description automatically generated">
            <a:extLst>
              <a:ext uri="{FF2B5EF4-FFF2-40B4-BE49-F238E27FC236}">
                <a16:creationId xmlns:a16="http://schemas.microsoft.com/office/drawing/2014/main" id="{26C7E8EC-857D-2718-A4CB-B85A72E62D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r="-208"/>
          <a:stretch/>
        </p:blipFill>
        <p:spPr>
          <a:xfrm>
            <a:off x="4076699" y="-1"/>
            <a:ext cx="5969455" cy="4467783"/>
          </a:xfrm>
        </p:spPr>
      </p:pic>
    </p:spTree>
    <p:extLst>
      <p:ext uri="{BB962C8B-B14F-4D97-AF65-F5344CB8AC3E}">
        <p14:creationId xmlns:p14="http://schemas.microsoft.com/office/powerpoint/2010/main" val="2106347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/>
          <a:lstStyle/>
          <a:p>
            <a:r>
              <a:rPr lang="en-US" dirty="0"/>
              <a:t>Why create a TB Elimination plan?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722F022-211C-4882-844C-086FEA6806AA}" type="slidenum">
              <a:rPr lang="en-US" noProof="0" smtClean="0"/>
              <a:pPr lvl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602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2D22322F-E79D-4BEF-8038-DE2C8F5C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190500"/>
            <a:ext cx="10036292" cy="773776"/>
          </a:xfrm>
        </p:spPr>
        <p:txBody>
          <a:bodyPr>
            <a:normAutofit fontScale="90000"/>
          </a:bodyPr>
          <a:lstStyle/>
          <a:p>
            <a:r>
              <a:rPr lang="en-US" dirty="0"/>
              <a:t>Why create a TB Elimination Plan?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BAEE544-8FB3-4E56-91A9-A6964539D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9243" y="2374900"/>
            <a:ext cx="10036292" cy="3365500"/>
          </a:xfrm>
        </p:spPr>
        <p:txBody>
          <a:bodyPr/>
          <a:lstStyle/>
          <a:p>
            <a:r>
              <a:rPr lang="en-US" dirty="0"/>
              <a:t>Required in our current CDC TB funding cycle (2020 – 2024).  Originally due by end of 2020, but COVID happened….</a:t>
            </a:r>
          </a:p>
          <a:p>
            <a:r>
              <a:rPr lang="en-US" dirty="0"/>
              <a:t>Helps TB Program organize and plan for the future.</a:t>
            </a:r>
          </a:p>
          <a:p>
            <a:r>
              <a:rPr lang="en-US" dirty="0"/>
              <a:t>A chance to include and address needs, ideas, and suggestions from partners – </a:t>
            </a:r>
            <a:r>
              <a:rPr lang="en-US" b="1" dirty="0">
                <a:solidFill>
                  <a:schemeClr val="accent2"/>
                </a:solidFill>
              </a:rPr>
              <a:t>YOU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800B7A-B486-4409-9EDD-0A7B9628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5428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/>
          <a:lstStyle/>
          <a:p>
            <a:r>
              <a:rPr lang="en-US" dirty="0"/>
              <a:t>Who helped?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722F022-211C-4882-844C-086FEA6806AA}" type="slidenum">
              <a:rPr lang="en-US" noProof="0" smtClean="0"/>
              <a:pPr lvl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6511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0622F47C-D986-4C50-BD14-2C1E537C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183988"/>
            <a:ext cx="9406372" cy="803380"/>
          </a:xfrm>
        </p:spPr>
        <p:txBody>
          <a:bodyPr>
            <a:normAutofit fontScale="90000"/>
          </a:bodyPr>
          <a:lstStyle/>
          <a:p>
            <a:r>
              <a:rPr lang="en-US" dirty="0"/>
              <a:t>Who helped?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5AC8F8-F459-42EB-AA23-F556AEDD7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825" y="1764193"/>
            <a:ext cx="3327366" cy="597604"/>
          </a:xfrm>
        </p:spPr>
        <p:txBody>
          <a:bodyPr/>
          <a:lstStyle/>
          <a:p>
            <a:r>
              <a:rPr lang="en-US" dirty="0"/>
              <a:t>Core Team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FFE8322-74A2-43C3-B71A-8DD6B2DC0D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9825" y="2361797"/>
            <a:ext cx="3327366" cy="348557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MDHHS TB Program. </a:t>
            </a:r>
          </a:p>
          <a:p>
            <a:pPr lvl="0"/>
            <a:r>
              <a:rPr lang="en-US" dirty="0"/>
              <a:t>4 people.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8417E53-E35C-4BA6-B238-61D2C004A2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24157" y="1764193"/>
            <a:ext cx="3327366" cy="597604"/>
          </a:xfrm>
        </p:spPr>
        <p:txBody>
          <a:bodyPr/>
          <a:lstStyle/>
          <a:p>
            <a:r>
              <a:rPr lang="en-US" dirty="0"/>
              <a:t>Data Subcommittee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2AA922F-7FCE-49A0-92E0-60263B0E00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24157" y="2361797"/>
            <a:ext cx="3327366" cy="3485573"/>
          </a:xfrm>
        </p:spPr>
        <p:txBody>
          <a:bodyPr>
            <a:normAutofit/>
          </a:bodyPr>
          <a:lstStyle/>
          <a:p>
            <a:r>
              <a:rPr lang="en-US" dirty="0"/>
              <a:t>7 people.</a:t>
            </a:r>
          </a:p>
          <a:p>
            <a:r>
              <a:rPr lang="en-US" dirty="0"/>
              <a:t>2 LHDs.</a:t>
            </a:r>
          </a:p>
          <a:p>
            <a:r>
              <a:rPr lang="en-US" dirty="0"/>
              <a:t>MDHHS: Life Course Epidemiology; Regional Epidemiology; Infection Prevention.</a:t>
            </a:r>
          </a:p>
          <a:p>
            <a:r>
              <a:rPr lang="en-US" dirty="0"/>
              <a:t>LEO: Refugee Health.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4D68F73-4FB1-4145-BF89-FE36142E51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133" y="1764193"/>
            <a:ext cx="3682988" cy="597604"/>
          </a:xfrm>
        </p:spPr>
        <p:txBody>
          <a:bodyPr>
            <a:noAutofit/>
          </a:bodyPr>
          <a:lstStyle/>
          <a:p>
            <a:r>
              <a:rPr lang="en-US" dirty="0"/>
              <a:t>System Subcommittee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67F3EB6-BBF7-400D-831B-2949763446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133" y="2374898"/>
            <a:ext cx="4759042" cy="41592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28 people.</a:t>
            </a:r>
          </a:p>
          <a:p>
            <a:r>
              <a:rPr lang="en-US" dirty="0"/>
              <a:t>10 LHDs.</a:t>
            </a:r>
          </a:p>
          <a:p>
            <a:r>
              <a:rPr lang="en-US" dirty="0"/>
              <a:t>Michigan MATEC (Midwest AIDS Training and Education Center).</a:t>
            </a:r>
          </a:p>
          <a:p>
            <a:r>
              <a:rPr lang="en-US" dirty="0"/>
              <a:t>Samaritas (resettlement agency).</a:t>
            </a:r>
          </a:p>
          <a:p>
            <a:r>
              <a:rPr lang="en-US" dirty="0"/>
              <a:t>Arab-American and Chaldean Council (ACC, resettlement agency).</a:t>
            </a:r>
          </a:p>
          <a:p>
            <a:r>
              <a:rPr lang="en-US" dirty="0"/>
              <a:t>Michigan Primary Care Association.</a:t>
            </a:r>
          </a:p>
          <a:p>
            <a:r>
              <a:rPr lang="en-US" dirty="0"/>
              <a:t>MDHHS: Infection Prevention; Life Course Epidemiology; Tribal Liaison; Housing Opportunities for People With AIDS (HOPWA); Regional Epidemiology.</a:t>
            </a:r>
          </a:p>
          <a:p>
            <a:r>
              <a:rPr lang="en-US" dirty="0"/>
              <a:t>LEO: Refugee Health.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EC6D8-4D66-4B16-AD3F-2850D613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7227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/>
          <a:lstStyle/>
          <a:p>
            <a:r>
              <a:rPr lang="en-US" dirty="0"/>
              <a:t>Priorities and Action Plans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2722F022-211C-4882-844C-086FEA6806AA}" type="slidenum">
              <a:rPr lang="en-US" noProof="0" smtClean="0"/>
              <a:pPr lvl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513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B48A1197-8309-4D79-A0C9-C45E4A6F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875030"/>
            <a:ext cx="2384425" cy="1410970"/>
          </a:xfrm>
        </p:spPr>
        <p:txBody>
          <a:bodyPr>
            <a:normAutofit/>
          </a:bodyPr>
          <a:lstStyle/>
          <a:p>
            <a:r>
              <a:rPr lang="en-US" sz="4000" dirty="0"/>
              <a:t>Vision &amp; Priorities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9CB07E0-313B-40CA-80F4-58A8C43C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09925" y="5994400"/>
            <a:ext cx="8248650" cy="365125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VISION:  By 2025, public and private providers involved in the testing, treatment, tracking, and prevention of tuberculosis will collaboratively implement practices and interventions to eliminate TB in Michigan.</a:t>
            </a:r>
          </a:p>
          <a:p>
            <a:pPr lvl="0" algn="ctr"/>
            <a:endParaRPr lang="en-US" sz="1800" noProof="0" dirty="0">
              <a:solidFill>
                <a:schemeClr val="accent2"/>
              </a:solidFill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68A7B90-CE8C-4D70-A3AC-7C68D53F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lvl="0"/>
            <a:fld id="{06B786C7-B8F9-4072-AAAA-17258464D730}" type="slidenum">
              <a:rPr lang="en-US" noProof="0" smtClean="0"/>
              <a:pPr lvl="0"/>
              <a:t>9</a:t>
            </a:fld>
            <a:endParaRPr lang="en-US" noProof="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5CBBF5-BCC9-4745-83F9-C0DDD51E19A0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289681555"/>
              </p:ext>
            </p:extLst>
          </p:nvPr>
        </p:nvGraphicFramePr>
        <p:xfrm>
          <a:off x="3302000" y="558800"/>
          <a:ext cx="8607425" cy="474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3383091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F0BF08-C674-44E3-8BFC-85BC65E09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757C30-AE9A-4680-90EB-19D282EC2B7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{B34386E9-7002-44E5-A902-1E4E7D0251D5}tf89117832_win32</Template>
  <TotalTime>5381</TotalTime>
  <Words>826</Words>
  <Application>Microsoft Office PowerPoint</Application>
  <PresentationFormat>Widescreen</PresentationFormat>
  <Paragraphs>96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Avenir Next LT Pro</vt:lpstr>
      <vt:lpstr>Calibri</vt:lpstr>
      <vt:lpstr>ColorBlockVTI</vt:lpstr>
      <vt:lpstr>Office Theme</vt:lpstr>
      <vt:lpstr>MDHHS TB Elimination Plan</vt:lpstr>
      <vt:lpstr>2023 MDHHS World TB Day March 24, 2023</vt:lpstr>
      <vt:lpstr>Agenda</vt:lpstr>
      <vt:lpstr>Why create a TB Elimination plan?</vt:lpstr>
      <vt:lpstr>Why create a TB Elimination Plan?</vt:lpstr>
      <vt:lpstr>Who helped?</vt:lpstr>
      <vt:lpstr>Who helped?</vt:lpstr>
      <vt:lpstr>Priorities and Action Plans</vt:lpstr>
      <vt:lpstr>Vision &amp; Priorities</vt:lpstr>
      <vt:lpstr>Priority 1</vt:lpstr>
      <vt:lpstr>Priority 2</vt:lpstr>
      <vt:lpstr>Priority 3</vt:lpstr>
      <vt:lpstr>Priority 4</vt:lpstr>
      <vt:lpstr>Thank you</vt:lpstr>
    </vt:vector>
  </TitlesOfParts>
  <Company>State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MDHHS TB Elimination Plan</dc:title>
  <dc:creator>Davidson, Peter (DHHS)</dc:creator>
  <cp:lastModifiedBy>Berlin, Claire (DHHS-Contractor)</cp:lastModifiedBy>
  <cp:revision>52</cp:revision>
  <dcterms:created xsi:type="dcterms:W3CDTF">2023-03-17T16:26:52Z</dcterms:created>
  <dcterms:modified xsi:type="dcterms:W3CDTF">2023-03-28T15:23:36Z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3a2fed65-62e7-46ea-af74-187e0c17143a_Enabled">
    <vt:lpwstr>true</vt:lpwstr>
  </property>
  <property fmtid="{D5CDD505-2E9C-101B-9397-08002B2CF9AE}" pid="4" name="MSIP_Label_3a2fed65-62e7-46ea-af74-187e0c17143a_SetDate">
    <vt:lpwstr>2023-03-17T16:36:47Z</vt:lpwstr>
  </property>
  <property fmtid="{D5CDD505-2E9C-101B-9397-08002B2CF9AE}" pid="5" name="MSIP_Label_3a2fed65-62e7-46ea-af74-187e0c17143a_Method">
    <vt:lpwstr>Privileged</vt:lpwstr>
  </property>
  <property fmtid="{D5CDD505-2E9C-101B-9397-08002B2CF9AE}" pid="6" name="MSIP_Label_3a2fed65-62e7-46ea-af74-187e0c17143a_Name">
    <vt:lpwstr>3a2fed65-62e7-46ea-af74-187e0c17143a</vt:lpwstr>
  </property>
  <property fmtid="{D5CDD505-2E9C-101B-9397-08002B2CF9AE}" pid="7" name="MSIP_Label_3a2fed65-62e7-46ea-af74-187e0c17143a_SiteId">
    <vt:lpwstr>d5fb7087-3777-42ad-966a-892ef47225d1</vt:lpwstr>
  </property>
  <property fmtid="{D5CDD505-2E9C-101B-9397-08002B2CF9AE}" pid="8" name="MSIP_Label_3a2fed65-62e7-46ea-af74-187e0c17143a_ActionId">
    <vt:lpwstr>37136e89-7a4e-4b92-be1f-59ab2956efd9</vt:lpwstr>
  </property>
  <property fmtid="{D5CDD505-2E9C-101B-9397-08002B2CF9AE}" pid="9" name="MSIP_Label_3a2fed65-62e7-46ea-af74-187e0c17143a_ContentBits">
    <vt:lpwstr>0</vt:lpwstr>
  </property>
</Properties>
</file>