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8"/>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Lst>
  <p:sldSz cx="9144000" cy="6858000" type="screen4x3"/>
  <p:notesSz cx="7315200" cy="96012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0352" autoAdjust="0"/>
  </p:normalViewPr>
  <p:slideViewPr>
    <p:cSldViewPr>
      <p:cViewPr varScale="1">
        <p:scale>
          <a:sx n="30" d="100"/>
          <a:sy n="30" d="100"/>
        </p:scale>
        <p:origin x="-990"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0" y="0"/>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800" tIns="48400" rIns="96800" bIns="48400" numCol="1" anchor="t" anchorCtr="0" compatLnSpc="1">
            <a:prstTxWarp prst="textNoShape">
              <a:avLst/>
            </a:prstTxWarp>
          </a:bodyPr>
          <a:lstStyle>
            <a:lvl1pPr defTabSz="966788">
              <a:defRPr sz="1300">
                <a:latin typeface="Calibri" pitchFamily="34" charset="0"/>
              </a:defRPr>
            </a:lvl1pPr>
          </a:lstStyle>
          <a:p>
            <a:endParaRPr lang="en-US"/>
          </a:p>
        </p:txBody>
      </p:sp>
      <p:sp>
        <p:nvSpPr>
          <p:cNvPr id="3" name="Date Placeholder 2"/>
          <p:cNvSpPr>
            <a:spLocks noGrp="1"/>
          </p:cNvSpPr>
          <p:nvPr>
            <p:ph type="dt" idx="1"/>
          </p:nvPr>
        </p:nvSpPr>
        <p:spPr bwMode="auto">
          <a:xfrm>
            <a:off x="4143375" y="0"/>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800" tIns="48400" rIns="96800" bIns="48400" numCol="1" anchor="t" anchorCtr="0" compatLnSpc="1">
            <a:prstTxWarp prst="textNoShape">
              <a:avLst/>
            </a:prstTxWarp>
          </a:bodyPr>
          <a:lstStyle>
            <a:lvl1pPr algn="r" defTabSz="966788">
              <a:defRPr sz="1300">
                <a:latin typeface="Calibri" pitchFamily="34" charset="0"/>
              </a:defRPr>
            </a:lvl1pPr>
          </a:lstStyle>
          <a:p>
            <a:fld id="{29693203-7CAD-471E-9140-681D4A94FA31}" type="datetimeFigureOut">
              <a:rPr lang="en-US"/>
              <a:pPr/>
              <a:t>3/15/2011</a:t>
            </a:fld>
            <a:endParaRPr lang="en-US"/>
          </a:p>
        </p:txBody>
      </p:sp>
      <p:sp>
        <p:nvSpPr>
          <p:cNvPr id="4" name="Slide Image Placeholder 3"/>
          <p:cNvSpPr>
            <a:spLocks noGrp="1" noRot="1" noChangeAspect="1"/>
          </p:cNvSpPr>
          <p:nvPr>
            <p:ph type="sldImg" idx="2"/>
          </p:nvPr>
        </p:nvSpPr>
        <p:spPr>
          <a:xfrm>
            <a:off x="1258888" y="719138"/>
            <a:ext cx="4800600" cy="360045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bwMode="auto">
          <a:xfrm>
            <a:off x="731838" y="4560888"/>
            <a:ext cx="5851525"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800" tIns="48400" rIns="96800" bIns="4840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bwMode="auto">
          <a:xfrm>
            <a:off x="0" y="9118600"/>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800" tIns="48400" rIns="96800" bIns="48400" numCol="1" anchor="b" anchorCtr="0" compatLnSpc="1">
            <a:prstTxWarp prst="textNoShape">
              <a:avLst/>
            </a:prstTxWarp>
          </a:bodyPr>
          <a:lstStyle>
            <a:lvl1pPr defTabSz="966788">
              <a:defRPr sz="1300">
                <a:latin typeface="Calibri" pitchFamily="34" charset="0"/>
              </a:defRPr>
            </a:lvl1pPr>
          </a:lstStyle>
          <a:p>
            <a:endParaRPr lang="en-US"/>
          </a:p>
        </p:txBody>
      </p:sp>
      <p:sp>
        <p:nvSpPr>
          <p:cNvPr id="7" name="Slide Number Placeholder 6"/>
          <p:cNvSpPr>
            <a:spLocks noGrp="1"/>
          </p:cNvSpPr>
          <p:nvPr>
            <p:ph type="sldNum" sz="quarter" idx="5"/>
          </p:nvPr>
        </p:nvSpPr>
        <p:spPr bwMode="auto">
          <a:xfrm>
            <a:off x="4143375" y="9118600"/>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800" tIns="48400" rIns="96800" bIns="48400" numCol="1" anchor="b" anchorCtr="0" compatLnSpc="1">
            <a:prstTxWarp prst="textNoShape">
              <a:avLst/>
            </a:prstTxWarp>
          </a:bodyPr>
          <a:lstStyle>
            <a:lvl1pPr algn="r" defTabSz="966788">
              <a:defRPr sz="1300">
                <a:latin typeface="Calibri" pitchFamily="34" charset="0"/>
              </a:defRPr>
            </a:lvl1pPr>
          </a:lstStyle>
          <a:p>
            <a:fld id="{D19D80D2-B3D8-4B23-A09B-81BB75367752}" type="slidenum">
              <a:rPr lang="en-US"/>
              <a:pPr/>
              <a:t>‹#›</a:t>
            </a:fld>
            <a:endParaRPr lang="en-US"/>
          </a:p>
        </p:txBody>
      </p:sp>
    </p:spTree>
    <p:extLst>
      <p:ext uri="{BB962C8B-B14F-4D97-AF65-F5344CB8AC3E}">
        <p14:creationId xmlns:p14="http://schemas.microsoft.com/office/powerpoint/2010/main" val="207382110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legislature.mi.gov/documents/2009-2010/billanalysis/Senate/pdf/2009-SFA-0926-N.pdf"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p:txBody>
          <a:bodyPr/>
          <a:lstStyle/>
          <a:p>
            <a:pPr>
              <a:spcBef>
                <a:spcPct val="0"/>
              </a:spcBef>
            </a:pPr>
            <a:endParaRPr lang="en-US" smtClean="0"/>
          </a:p>
          <a:p>
            <a:pPr>
              <a:spcBef>
                <a:spcPct val="0"/>
              </a:spcBef>
            </a:pPr>
            <a:endParaRPr lang="en-US" smtClean="0"/>
          </a:p>
        </p:txBody>
      </p:sp>
      <p:sp>
        <p:nvSpPr>
          <p:cNvPr id="61444" name="Slide Number Placeholder 3"/>
          <p:cNvSpPr>
            <a:spLocks noGrp="1"/>
          </p:cNvSpPr>
          <p:nvPr>
            <p:ph type="sldNum" sz="quarter" idx="5"/>
          </p:nvPr>
        </p:nvSpPr>
        <p:spPr>
          <a:noFill/>
        </p:spPr>
        <p:txBody>
          <a:bodyPr/>
          <a:lstStyle>
            <a:lvl1pPr defTabSz="966788">
              <a:defRPr>
                <a:solidFill>
                  <a:schemeClr val="tx1"/>
                </a:solidFill>
                <a:latin typeface="Book Antiqua" pitchFamily="18" charset="0"/>
              </a:defRPr>
            </a:lvl1pPr>
            <a:lvl2pPr marL="785813" indent="-301625" defTabSz="966788">
              <a:defRPr>
                <a:solidFill>
                  <a:schemeClr val="tx1"/>
                </a:solidFill>
                <a:latin typeface="Book Antiqua" pitchFamily="18" charset="0"/>
              </a:defRPr>
            </a:lvl2pPr>
            <a:lvl3pPr marL="1209675" indent="-242888" defTabSz="966788">
              <a:defRPr>
                <a:solidFill>
                  <a:schemeClr val="tx1"/>
                </a:solidFill>
                <a:latin typeface="Book Antiqua" pitchFamily="18" charset="0"/>
              </a:defRPr>
            </a:lvl3pPr>
            <a:lvl4pPr marL="1693863" indent="-241300" defTabSz="966788">
              <a:defRPr>
                <a:solidFill>
                  <a:schemeClr val="tx1"/>
                </a:solidFill>
                <a:latin typeface="Book Antiqua" pitchFamily="18" charset="0"/>
              </a:defRPr>
            </a:lvl4pPr>
            <a:lvl5pPr marL="2178050" indent="-241300" defTabSz="966788">
              <a:defRPr>
                <a:solidFill>
                  <a:schemeClr val="tx1"/>
                </a:solidFill>
                <a:latin typeface="Book Antiqua" pitchFamily="18" charset="0"/>
              </a:defRPr>
            </a:lvl5pPr>
            <a:lvl6pPr marL="2635250" indent="-241300" defTabSz="966788" fontAlgn="base">
              <a:spcBef>
                <a:spcPct val="0"/>
              </a:spcBef>
              <a:spcAft>
                <a:spcPct val="0"/>
              </a:spcAft>
              <a:defRPr>
                <a:solidFill>
                  <a:schemeClr val="tx1"/>
                </a:solidFill>
                <a:latin typeface="Book Antiqua" pitchFamily="18" charset="0"/>
              </a:defRPr>
            </a:lvl6pPr>
            <a:lvl7pPr marL="3092450" indent="-241300" defTabSz="966788" fontAlgn="base">
              <a:spcBef>
                <a:spcPct val="0"/>
              </a:spcBef>
              <a:spcAft>
                <a:spcPct val="0"/>
              </a:spcAft>
              <a:defRPr>
                <a:solidFill>
                  <a:schemeClr val="tx1"/>
                </a:solidFill>
                <a:latin typeface="Book Antiqua" pitchFamily="18" charset="0"/>
              </a:defRPr>
            </a:lvl7pPr>
            <a:lvl8pPr marL="3549650" indent="-241300" defTabSz="966788" fontAlgn="base">
              <a:spcBef>
                <a:spcPct val="0"/>
              </a:spcBef>
              <a:spcAft>
                <a:spcPct val="0"/>
              </a:spcAft>
              <a:defRPr>
                <a:solidFill>
                  <a:schemeClr val="tx1"/>
                </a:solidFill>
                <a:latin typeface="Book Antiqua" pitchFamily="18" charset="0"/>
              </a:defRPr>
            </a:lvl8pPr>
            <a:lvl9pPr marL="4006850" indent="-241300" defTabSz="966788" fontAlgn="base">
              <a:spcBef>
                <a:spcPct val="0"/>
              </a:spcBef>
              <a:spcAft>
                <a:spcPct val="0"/>
              </a:spcAft>
              <a:defRPr>
                <a:solidFill>
                  <a:schemeClr val="tx1"/>
                </a:solidFill>
                <a:latin typeface="Book Antiqua" pitchFamily="18" charset="0"/>
              </a:defRPr>
            </a:lvl9pPr>
          </a:lstStyle>
          <a:p>
            <a:fld id="{ACBBE056-0464-45FF-84F1-7AC27EF7B80C}" type="slidenum">
              <a:rPr lang="en-US">
                <a:solidFill>
                  <a:srgbClr val="000000"/>
                </a:solidFill>
                <a:latin typeface="Calibri" pitchFamily="34" charset="0"/>
              </a:rPr>
              <a:pPr/>
              <a:t>1</a:t>
            </a:fld>
            <a:endParaRPr lang="en-US">
              <a:solidFill>
                <a:srgbClr val="000000"/>
              </a:solidFill>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a:noFill/>
        </p:spPr>
        <p:txBody>
          <a:bodyPr/>
          <a:lstStyle/>
          <a:p>
            <a:pPr>
              <a:spcBef>
                <a:spcPct val="0"/>
              </a:spcBef>
            </a:pPr>
            <a:r>
              <a:rPr lang="en-US" smtClean="0"/>
              <a:t>The specific legislative citation is:  MCL 380.1249.  Those interested can read this summary for more information: </a:t>
            </a:r>
            <a:r>
              <a:rPr lang="en-US" smtClean="0">
                <a:hlinkClick r:id="rId3"/>
              </a:rPr>
              <a:t>http://www.legislature.mi.gov/documents/2009-2010/billanalysis/Senate/pdf/2009-SFA-0926-N.pdf</a:t>
            </a:r>
            <a:r>
              <a:rPr lang="en-US" smtClean="0"/>
              <a:t> </a:t>
            </a:r>
          </a:p>
          <a:p>
            <a:pPr>
              <a:spcBef>
                <a:spcPct val="0"/>
              </a:spcBef>
            </a:pPr>
            <a:endParaRPr lang="en-US" smtClean="0"/>
          </a:p>
          <a:p>
            <a:pPr>
              <a:spcBef>
                <a:spcPct val="0"/>
              </a:spcBef>
            </a:pPr>
            <a:r>
              <a:rPr lang="en-US" smtClean="0"/>
              <a:t>These were the school reform laws passed in 2009 in support of Michigan’s original Race to the Top application.</a:t>
            </a:r>
          </a:p>
          <a:p>
            <a:pPr>
              <a:spcBef>
                <a:spcPct val="0"/>
              </a:spcBef>
            </a:pPr>
            <a:endParaRPr lang="en-US" smtClean="0"/>
          </a:p>
          <a:p>
            <a:pPr>
              <a:spcBef>
                <a:spcPct val="0"/>
              </a:spcBef>
            </a:pPr>
            <a:r>
              <a:rPr lang="en-US" smtClean="0"/>
              <a:t>There has been movement in the legislature to refine these bills, but in the last session, no changes were made.  </a:t>
            </a:r>
          </a:p>
        </p:txBody>
      </p:sp>
      <p:sp>
        <p:nvSpPr>
          <p:cNvPr id="62468" name="Slide Number Placeholder 3"/>
          <p:cNvSpPr>
            <a:spLocks noGrp="1"/>
          </p:cNvSpPr>
          <p:nvPr>
            <p:ph type="sldNum" sz="quarter" idx="5"/>
          </p:nvPr>
        </p:nvSpPr>
        <p:spPr>
          <a:noFill/>
        </p:spPr>
        <p:txBody>
          <a:bodyPr/>
          <a:lstStyle>
            <a:lvl1pPr defTabSz="966788">
              <a:defRPr>
                <a:solidFill>
                  <a:schemeClr val="tx1"/>
                </a:solidFill>
                <a:latin typeface="Book Antiqua" pitchFamily="18" charset="0"/>
              </a:defRPr>
            </a:lvl1pPr>
            <a:lvl2pPr marL="785813" indent="-301625" defTabSz="966788">
              <a:defRPr>
                <a:solidFill>
                  <a:schemeClr val="tx1"/>
                </a:solidFill>
                <a:latin typeface="Book Antiqua" pitchFamily="18" charset="0"/>
              </a:defRPr>
            </a:lvl2pPr>
            <a:lvl3pPr marL="1209675" indent="-242888" defTabSz="966788">
              <a:defRPr>
                <a:solidFill>
                  <a:schemeClr val="tx1"/>
                </a:solidFill>
                <a:latin typeface="Book Antiqua" pitchFamily="18" charset="0"/>
              </a:defRPr>
            </a:lvl3pPr>
            <a:lvl4pPr marL="1693863" indent="-241300" defTabSz="966788">
              <a:defRPr>
                <a:solidFill>
                  <a:schemeClr val="tx1"/>
                </a:solidFill>
                <a:latin typeface="Book Antiqua" pitchFamily="18" charset="0"/>
              </a:defRPr>
            </a:lvl4pPr>
            <a:lvl5pPr marL="2178050" indent="-241300" defTabSz="966788">
              <a:defRPr>
                <a:solidFill>
                  <a:schemeClr val="tx1"/>
                </a:solidFill>
                <a:latin typeface="Book Antiqua" pitchFamily="18" charset="0"/>
              </a:defRPr>
            </a:lvl5pPr>
            <a:lvl6pPr marL="2635250" indent="-241300" defTabSz="966788" fontAlgn="base">
              <a:spcBef>
                <a:spcPct val="0"/>
              </a:spcBef>
              <a:spcAft>
                <a:spcPct val="0"/>
              </a:spcAft>
              <a:defRPr>
                <a:solidFill>
                  <a:schemeClr val="tx1"/>
                </a:solidFill>
                <a:latin typeface="Book Antiqua" pitchFamily="18" charset="0"/>
              </a:defRPr>
            </a:lvl6pPr>
            <a:lvl7pPr marL="3092450" indent="-241300" defTabSz="966788" fontAlgn="base">
              <a:spcBef>
                <a:spcPct val="0"/>
              </a:spcBef>
              <a:spcAft>
                <a:spcPct val="0"/>
              </a:spcAft>
              <a:defRPr>
                <a:solidFill>
                  <a:schemeClr val="tx1"/>
                </a:solidFill>
                <a:latin typeface="Book Antiqua" pitchFamily="18" charset="0"/>
              </a:defRPr>
            </a:lvl7pPr>
            <a:lvl8pPr marL="3549650" indent="-241300" defTabSz="966788" fontAlgn="base">
              <a:spcBef>
                <a:spcPct val="0"/>
              </a:spcBef>
              <a:spcAft>
                <a:spcPct val="0"/>
              </a:spcAft>
              <a:defRPr>
                <a:solidFill>
                  <a:schemeClr val="tx1"/>
                </a:solidFill>
                <a:latin typeface="Book Antiqua" pitchFamily="18" charset="0"/>
              </a:defRPr>
            </a:lvl8pPr>
            <a:lvl9pPr marL="4006850" indent="-241300" defTabSz="966788" fontAlgn="base">
              <a:spcBef>
                <a:spcPct val="0"/>
              </a:spcBef>
              <a:spcAft>
                <a:spcPct val="0"/>
              </a:spcAft>
              <a:defRPr>
                <a:solidFill>
                  <a:schemeClr val="tx1"/>
                </a:solidFill>
                <a:latin typeface="Book Antiqua" pitchFamily="18" charset="0"/>
              </a:defRPr>
            </a:lvl9pPr>
          </a:lstStyle>
          <a:p>
            <a:fld id="{2A677D35-8362-46A5-8284-5D3FAFA7571E}" type="slidenum">
              <a:rPr lang="en-US">
                <a:solidFill>
                  <a:srgbClr val="000000"/>
                </a:solidFill>
                <a:latin typeface="Calibri" pitchFamily="34" charset="0"/>
              </a:rPr>
              <a:pPr/>
              <a:t>2</a:t>
            </a:fld>
            <a:endParaRPr lang="en-US">
              <a:solidFill>
                <a:srgbClr val="000000"/>
              </a:solidFill>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Rectangle 3"/>
          <p:cNvSpPr>
            <a:spLocks noGrp="1"/>
          </p:cNvSpPr>
          <p:nvPr>
            <p:ph type="body" idx="1"/>
          </p:nvPr>
        </p:nvSpPr>
        <p:spPr/>
        <p:txBody>
          <a:bodyPr/>
          <a:lstStyle/>
          <a:p>
            <a:r>
              <a:rPr lang="en-US" smtClean="0"/>
              <a:t>MDE distributed $1.3 billion to school districts through the federal State Fiscal Stabilization Fund (SFSF) to implement and conduct several activities, including educator evaluations.  The SFSF grant required districts, as a condition for receiving funds, to sign assurances that included providing reports needed to fulfill the state’s grant application.</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9331" name="Rectangle 3"/>
          <p:cNvSpPr>
            <a:spLocks noGrp="1"/>
          </p:cNvSpPr>
          <p:nvPr>
            <p:ph type="body" idx="1"/>
          </p:nvPr>
        </p:nvSpPr>
        <p:spPr/>
        <p:txBody>
          <a:bodyPr/>
          <a:lstStyle/>
          <a:p>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0355" name="Rectangle 3"/>
          <p:cNvSpPr>
            <a:spLocks noGrp="1"/>
          </p:cNvSpPr>
          <p:nvPr>
            <p:ph type="body" idx="1"/>
          </p:nvPr>
        </p:nvSpPr>
        <p:spPr/>
        <p:txBody>
          <a:bodyPr/>
          <a:lstStyle/>
          <a:p>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1379" name="Rectangle 3"/>
          <p:cNvSpPr>
            <a:spLocks noGrp="1"/>
          </p:cNvSpPr>
          <p:nvPr>
            <p:ph type="body" idx="1"/>
          </p:nvPr>
        </p:nvSpPr>
        <p:spPr/>
        <p:txBody>
          <a:bodyPr/>
          <a:lstStyle/>
          <a:p>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03" name="Rectangle 3"/>
          <p:cNvSpPr>
            <a:spLocks noGrp="1"/>
          </p:cNvSpPr>
          <p:nvPr>
            <p:ph type="body" idx="1"/>
          </p:nvPr>
        </p:nvSpPr>
        <p:spPr/>
        <p:txBody>
          <a:bodyPr/>
          <a:lstStyle/>
          <a:p>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Rectangle 3"/>
          <p:cNvSpPr>
            <a:spLocks noGrp="1"/>
          </p:cNvSpPr>
          <p:nvPr>
            <p:ph type="body" idx="1"/>
          </p:nvPr>
        </p:nvSpPr>
        <p:spPr/>
        <p:txBody>
          <a:bodyPr/>
          <a:lstStyle/>
          <a:p>
            <a:r>
              <a:rPr lang="en-US" smtClean="0"/>
              <a:t>State law indicates that districts must use student growth as a significant factor in educator evaluations. However, state law does not specify the use of state-provided growth data only.  This means that districts can and should use both the state-provided measures from assessment data as well as locally determined measures of student growth. This can include growth on local assessments, or perhaps more qualitative measures of growth, such as portfolio assessments or other indicators.</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p:txBody>
          <a:bodyPr/>
          <a:lstStyle/>
          <a:p>
            <a:pPr>
              <a:spcBef>
                <a:spcPct val="0"/>
              </a:spcBef>
            </a:pPr>
            <a:endParaRPr lang="en-US" smtClean="0"/>
          </a:p>
        </p:txBody>
      </p:sp>
      <p:sp>
        <p:nvSpPr>
          <p:cNvPr id="63492" name="Slide Number Placeholder 3"/>
          <p:cNvSpPr>
            <a:spLocks noGrp="1"/>
          </p:cNvSpPr>
          <p:nvPr>
            <p:ph type="sldNum" sz="quarter" idx="5"/>
          </p:nvPr>
        </p:nvSpPr>
        <p:spPr>
          <a:noFill/>
        </p:spPr>
        <p:txBody>
          <a:bodyPr/>
          <a:lstStyle>
            <a:lvl1pPr defTabSz="966788">
              <a:defRPr>
                <a:solidFill>
                  <a:schemeClr val="tx1"/>
                </a:solidFill>
                <a:latin typeface="Book Antiqua" pitchFamily="18" charset="0"/>
              </a:defRPr>
            </a:lvl1pPr>
            <a:lvl2pPr marL="785813" indent="-301625" defTabSz="966788">
              <a:defRPr>
                <a:solidFill>
                  <a:schemeClr val="tx1"/>
                </a:solidFill>
                <a:latin typeface="Book Antiqua" pitchFamily="18" charset="0"/>
              </a:defRPr>
            </a:lvl2pPr>
            <a:lvl3pPr marL="1209675" indent="-242888" defTabSz="966788">
              <a:defRPr>
                <a:solidFill>
                  <a:schemeClr val="tx1"/>
                </a:solidFill>
                <a:latin typeface="Book Antiqua" pitchFamily="18" charset="0"/>
              </a:defRPr>
            </a:lvl3pPr>
            <a:lvl4pPr marL="1693863" indent="-241300" defTabSz="966788">
              <a:defRPr>
                <a:solidFill>
                  <a:schemeClr val="tx1"/>
                </a:solidFill>
                <a:latin typeface="Book Antiqua" pitchFamily="18" charset="0"/>
              </a:defRPr>
            </a:lvl4pPr>
            <a:lvl5pPr marL="2178050" indent="-241300" defTabSz="966788">
              <a:defRPr>
                <a:solidFill>
                  <a:schemeClr val="tx1"/>
                </a:solidFill>
                <a:latin typeface="Book Antiqua" pitchFamily="18" charset="0"/>
              </a:defRPr>
            </a:lvl5pPr>
            <a:lvl6pPr marL="2635250" indent="-241300" defTabSz="966788" fontAlgn="base">
              <a:spcBef>
                <a:spcPct val="0"/>
              </a:spcBef>
              <a:spcAft>
                <a:spcPct val="0"/>
              </a:spcAft>
              <a:defRPr>
                <a:solidFill>
                  <a:schemeClr val="tx1"/>
                </a:solidFill>
                <a:latin typeface="Book Antiqua" pitchFamily="18" charset="0"/>
              </a:defRPr>
            </a:lvl6pPr>
            <a:lvl7pPr marL="3092450" indent="-241300" defTabSz="966788" fontAlgn="base">
              <a:spcBef>
                <a:spcPct val="0"/>
              </a:spcBef>
              <a:spcAft>
                <a:spcPct val="0"/>
              </a:spcAft>
              <a:defRPr>
                <a:solidFill>
                  <a:schemeClr val="tx1"/>
                </a:solidFill>
                <a:latin typeface="Book Antiqua" pitchFamily="18" charset="0"/>
              </a:defRPr>
            </a:lvl7pPr>
            <a:lvl8pPr marL="3549650" indent="-241300" defTabSz="966788" fontAlgn="base">
              <a:spcBef>
                <a:spcPct val="0"/>
              </a:spcBef>
              <a:spcAft>
                <a:spcPct val="0"/>
              </a:spcAft>
              <a:defRPr>
                <a:solidFill>
                  <a:schemeClr val="tx1"/>
                </a:solidFill>
                <a:latin typeface="Book Antiqua" pitchFamily="18" charset="0"/>
              </a:defRPr>
            </a:lvl8pPr>
            <a:lvl9pPr marL="4006850" indent="-241300" defTabSz="966788" fontAlgn="base">
              <a:spcBef>
                <a:spcPct val="0"/>
              </a:spcBef>
              <a:spcAft>
                <a:spcPct val="0"/>
              </a:spcAft>
              <a:defRPr>
                <a:solidFill>
                  <a:schemeClr val="tx1"/>
                </a:solidFill>
                <a:latin typeface="Book Antiqua" pitchFamily="18" charset="0"/>
              </a:defRPr>
            </a:lvl9pPr>
          </a:lstStyle>
          <a:p>
            <a:fld id="{5F1DD459-D915-48AA-9E28-2B5BCA4C8682}" type="slidenum">
              <a:rPr lang="en-US">
                <a:solidFill>
                  <a:srgbClr val="000000"/>
                </a:solidFill>
                <a:latin typeface="Calibri" pitchFamily="34" charset="0"/>
              </a:rPr>
              <a:pPr/>
              <a:t>9</a:t>
            </a:fld>
            <a:endParaRPr lang="en-US">
              <a:solidFill>
                <a:srgbClr val="000000"/>
              </a:solidFill>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Rectangle 3"/>
          <p:cNvSpPr>
            <a:spLocks noGrp="1"/>
          </p:cNvSpPr>
          <p:nvPr>
            <p:ph type="body" idx="1"/>
          </p:nvPr>
        </p:nvSpPr>
        <p:spPr/>
        <p:txBody>
          <a:bodyPr/>
          <a:lstStyle/>
          <a:p>
            <a:pPr>
              <a:lnSpc>
                <a:spcPct val="90000"/>
              </a:lnSpc>
            </a:pPr>
            <a:r>
              <a:rPr lang="en-US" sz="1000" smtClean="0"/>
              <a:t>For the 2010-2011 school year, data must be reported on the effectiveness rating of all principals, as required in the SFSF assurances.  We understand that you may not have had adequate time to design, bargain and implement a new principal evaluation system for the current school year.  Therefore, we are asking that you report the results of </a:t>
            </a:r>
            <a:r>
              <a:rPr lang="en-US" sz="1000" b="1" smtClean="0"/>
              <a:t>the most recent evaluation</a:t>
            </a:r>
            <a:r>
              <a:rPr lang="en-US" sz="1000" smtClean="0"/>
              <a:t> for all your district principals in the end of year 2011 REP collection.</a:t>
            </a:r>
          </a:p>
          <a:p>
            <a:pPr>
              <a:lnSpc>
                <a:spcPct val="90000"/>
              </a:lnSpc>
            </a:pPr>
            <a:endParaRPr lang="en-US" sz="1000" smtClean="0"/>
          </a:p>
          <a:p>
            <a:pPr>
              <a:lnSpc>
                <a:spcPct val="90000"/>
              </a:lnSpc>
            </a:pPr>
            <a:r>
              <a:rPr lang="en-US" sz="1000" smtClean="0"/>
              <a:t>Senate Bill 1509, which is expected to be signed into law by the Governor, provides an effective date of September 1, 2011 for the </a:t>
            </a:r>
            <a:r>
              <a:rPr lang="en-US" sz="1000" b="1" smtClean="0"/>
              <a:t>new</a:t>
            </a:r>
            <a:r>
              <a:rPr lang="en-US" sz="1000" smtClean="0"/>
              <a:t> evaluation systems for teachers and administrators.  It also clarifies that if a collective bargaining agreement was in effect as of January 4, 2010, and it prevents compliance with the new evaluation requirements, then those requirements do not apply until after the agreement’s expiration. Finally, the bill makes clear that even with the delayed effective date, districts must still submit the data they agreed to submit in their SFSF assurances.</a:t>
            </a:r>
          </a:p>
          <a:p>
            <a:pPr>
              <a:lnSpc>
                <a:spcPct val="90000"/>
              </a:lnSpc>
            </a:pPr>
            <a:endParaRPr lang="en-US" sz="1000" smtClean="0"/>
          </a:p>
          <a:p>
            <a:pPr>
              <a:lnSpc>
                <a:spcPct val="90000"/>
              </a:lnSpc>
            </a:pPr>
            <a:r>
              <a:rPr lang="en-US" sz="1000" smtClean="0"/>
              <a:t>Data on the results of evaluations for </a:t>
            </a:r>
            <a:r>
              <a:rPr lang="en-US" sz="1000" b="1" smtClean="0"/>
              <a:t>ALL EDUCATORS </a:t>
            </a:r>
            <a:r>
              <a:rPr lang="en-US" sz="1000" smtClean="0"/>
              <a:t>will be collected beginning April 1, 2012 through June 30, 2012.</a:t>
            </a:r>
          </a:p>
          <a:p>
            <a:pPr>
              <a:lnSpc>
                <a:spcPct val="90000"/>
              </a:lnSpc>
            </a:pPr>
            <a:endParaRPr lang="en-US" sz="1000" smtClean="0"/>
          </a:p>
          <a:p>
            <a:pPr>
              <a:lnSpc>
                <a:spcPct val="90000"/>
              </a:lnSpc>
            </a:pPr>
            <a:r>
              <a:rPr lang="en-US" sz="1000" smtClean="0"/>
              <a:t>Who is required to be evaluated?</a:t>
            </a:r>
          </a:p>
          <a:p>
            <a:pPr>
              <a:lnSpc>
                <a:spcPct val="90000"/>
              </a:lnSpc>
            </a:pPr>
            <a:r>
              <a:rPr lang="en-US" sz="1000" smtClean="0"/>
              <a:t>Educators who administer instructional programs (defined by PA 205):  Superintendent, Assistant superintendent/Director of Educational Services, Principal, Assistant Principal</a:t>
            </a:r>
          </a:p>
          <a:p>
            <a:pPr lvl="1">
              <a:lnSpc>
                <a:spcPct val="90000"/>
              </a:lnSpc>
            </a:pPr>
            <a:endParaRPr lang="en-US" sz="1000" smtClean="0"/>
          </a:p>
          <a:p>
            <a:pPr>
              <a:lnSpc>
                <a:spcPct val="90000"/>
              </a:lnSpc>
            </a:pPr>
            <a:r>
              <a:rPr lang="en-US" sz="1000" smtClean="0"/>
              <a:t>Who is optional?  Supervisor/Director of Special Education, School psychologists, counselors, social workers and nurses (unless teaching classes), Speech/language pathologist, Directors (Technical Centers, Early Education), Supervisors (Adult Education, Student Services, Learning Resource Unit, Math/Science Center)</a:t>
            </a:r>
          </a:p>
          <a:p>
            <a:pPr>
              <a:lnSpc>
                <a:spcPct val="90000"/>
              </a:lnSpc>
            </a:pPr>
            <a:endParaRPr lang="en-US" sz="1000" smtClean="0"/>
          </a:p>
          <a:p>
            <a:pPr>
              <a:lnSpc>
                <a:spcPct val="90000"/>
              </a:lnSpc>
            </a:pPr>
            <a:r>
              <a:rPr lang="en-US" sz="1000" smtClean="0"/>
              <a:t>“Optional” means:  Encouraged to include in the district evaluation system, Optional to report a label in the REP, Not required to do so by law</a:t>
            </a:r>
          </a:p>
          <a:p>
            <a:pPr>
              <a:lnSpc>
                <a:spcPct val="90000"/>
              </a:lnSpc>
            </a:pPr>
            <a:endParaRPr lang="en-US" sz="1000" smtClean="0"/>
          </a:p>
          <a:p>
            <a:pPr>
              <a:lnSpc>
                <a:spcPct val="90000"/>
              </a:lnSpc>
            </a:pPr>
            <a:endParaRPr lang="en-US" sz="1000" smtClean="0"/>
          </a:p>
          <a:p>
            <a:pPr>
              <a:lnSpc>
                <a:spcPct val="90000"/>
              </a:lnSpc>
            </a:pPr>
            <a:endParaRPr lang="en-US" sz="1000" smtClean="0"/>
          </a:p>
          <a:p>
            <a:pPr>
              <a:lnSpc>
                <a:spcPct val="90000"/>
              </a:lnSpc>
            </a:pPr>
            <a:endParaRPr lang="en-US" sz="100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Rectangle 3"/>
          <p:cNvSpPr>
            <a:spLocks noGrp="1"/>
          </p:cNvSpPr>
          <p:nvPr>
            <p:ph type="body" idx="1"/>
          </p:nvPr>
        </p:nvSpPr>
        <p:spPr/>
        <p:txBody>
          <a:bodyPr/>
          <a:lstStyle/>
          <a:p>
            <a:r>
              <a:rPr lang="en-US" smtClean="0"/>
              <a:t>This is a collaborative framework developed by the Michigan Education Association (MEA), American Federation of Teachers (AFT), Michigan Association of Secondary School Principals (MASSP) and the Michigan Elementary and Middle Schools Principal Association (MEMSPA).  MDE endorses this framework, in support of the collaborative nature in which it was developed.  </a:t>
            </a:r>
          </a:p>
          <a:p>
            <a:endParaRPr lang="en-US" smtClean="0"/>
          </a:p>
          <a:p>
            <a:r>
              <a:rPr lang="en-US" smtClean="0"/>
              <a:t>A copy can be found here:  http://mymassp.com/files/A%20Framework%20for%20Michigan%20Teacher%20Evaluations%20%20rev%201-4d.doc </a:t>
            </a:r>
          </a:p>
          <a:p>
            <a:endParaRPr lang="en-US" smtClean="0"/>
          </a:p>
          <a:p>
            <a:r>
              <a:rPr lang="en-US" smtClean="0"/>
              <a:t>MDE does </a:t>
            </a:r>
            <a:r>
              <a:rPr lang="en-US" b="1" smtClean="0"/>
              <a:t>NOT </a:t>
            </a:r>
            <a:r>
              <a:rPr lang="en-US" smtClean="0"/>
              <a:t>require that districts use this Framework, but do support that decision if districts choose.</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3427" name="Rectangle 3"/>
          <p:cNvSpPr>
            <a:spLocks noGrp="1"/>
          </p:cNvSpPr>
          <p:nvPr>
            <p:ph type="body" idx="1"/>
          </p:nvPr>
        </p:nvSpPr>
        <p:spPr/>
        <p:txBody>
          <a:bodyPr/>
          <a:lstStyle/>
          <a:p>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1" name="Rectangle 3"/>
          <p:cNvSpPr>
            <a:spLocks noGrp="1"/>
          </p:cNvSpPr>
          <p:nvPr>
            <p:ph type="body" idx="1"/>
          </p:nvPr>
        </p:nvSpPr>
        <p:spPr/>
        <p:txBody>
          <a:bodyPr/>
          <a:lstStyle/>
          <a:p>
            <a:r>
              <a:rPr lang="en-US" smtClean="0"/>
              <a:t>Educator evaluations are more appropriate and provide a richer source of information to the educators and to other stakeholders if they include multiple measurements of educator effectiveness.</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Rectangle 3"/>
          <p:cNvSpPr>
            <a:spLocks noGrp="1"/>
          </p:cNvSpPr>
          <p:nvPr>
            <p:ph type="body" idx="1"/>
          </p:nvPr>
        </p:nvSpPr>
        <p:spPr/>
        <p:txBody>
          <a:bodyPr/>
          <a:lstStyle/>
          <a:p>
            <a:r>
              <a:rPr lang="en-US" smtClean="0"/>
              <a:t>MDE will be facilitating some collaborative work (see later in presentation for more detail).  However, we encourage districts to work together on their own, and share practices, resources, and ideas.  There is an aggressive roll-out timeline for this reform; pooling resources will help facilitate success for districts.</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39" name="Rectangle 3"/>
          <p:cNvSpPr>
            <a:spLocks noGrp="1"/>
          </p:cNvSpPr>
          <p:nvPr>
            <p:ph type="body" idx="1"/>
          </p:nvPr>
        </p:nvSpPr>
        <p:spPr/>
        <p:txBody>
          <a:bodyPr/>
          <a:lstStyle/>
          <a:p>
            <a:r>
              <a:rPr lang="en-US" smtClean="0"/>
              <a:t>The most important take-away at this point in time is that students are linked to teachers via </a:t>
            </a:r>
            <a:r>
              <a:rPr lang="en-US" i="1" smtClean="0"/>
              <a:t>courses</a:t>
            </a:r>
            <a:r>
              <a:rPr lang="en-US" smtClean="0"/>
              <a:t>, and that it is a local decision to identify the teacher of record for each course.</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p:txBody>
          <a:bodyPr/>
          <a:lstStyle/>
          <a:p>
            <a:pPr>
              <a:spcBef>
                <a:spcPct val="0"/>
              </a:spcBef>
            </a:pPr>
            <a:r>
              <a:rPr lang="en-US" smtClean="0"/>
              <a:t>Growth data are only available in grades 3-7 in reading and mathematics.  </a:t>
            </a:r>
          </a:p>
          <a:p>
            <a:pPr>
              <a:spcBef>
                <a:spcPct val="0"/>
              </a:spcBef>
            </a:pPr>
            <a:endParaRPr lang="en-US" smtClean="0"/>
          </a:p>
          <a:p>
            <a:pPr>
              <a:spcBef>
                <a:spcPct val="0"/>
              </a:spcBef>
            </a:pPr>
            <a:r>
              <a:rPr lang="en-US" smtClean="0"/>
              <a:t>We will generate a report that indicates, for each educator, how many students who were taught by that educator demonstrated growth in math and reading.  We will do this regardless of what subject that educator taught.  If the student saw that educator for any subject, he/she will be able to see the amount of reading and math growth experienced by each student.</a:t>
            </a:r>
          </a:p>
          <a:p>
            <a:pPr>
              <a:spcBef>
                <a:spcPct val="0"/>
              </a:spcBef>
            </a:pPr>
            <a:endParaRPr lang="en-US" smtClean="0"/>
          </a:p>
          <a:p>
            <a:pPr>
              <a:spcBef>
                <a:spcPct val="0"/>
              </a:spcBef>
            </a:pPr>
            <a:r>
              <a:rPr lang="en-US" smtClean="0"/>
              <a:t>In grades where growth data are not available, no state-provided growth data will be distributed.  In these grades and subjects, it is critical that the district identify local measures of student growth that are appropriate for inclusion in the evaluation.  </a:t>
            </a:r>
          </a:p>
        </p:txBody>
      </p:sp>
      <p:sp>
        <p:nvSpPr>
          <p:cNvPr id="64516" name="Slide Number Placeholder 3"/>
          <p:cNvSpPr>
            <a:spLocks noGrp="1"/>
          </p:cNvSpPr>
          <p:nvPr>
            <p:ph type="sldNum" sz="quarter" idx="5"/>
          </p:nvPr>
        </p:nvSpPr>
        <p:spPr>
          <a:noFill/>
        </p:spPr>
        <p:txBody>
          <a:bodyPr/>
          <a:lstStyle>
            <a:lvl1pPr defTabSz="966788">
              <a:defRPr>
                <a:solidFill>
                  <a:schemeClr val="tx1"/>
                </a:solidFill>
                <a:latin typeface="Book Antiqua" pitchFamily="18" charset="0"/>
              </a:defRPr>
            </a:lvl1pPr>
            <a:lvl2pPr marL="785813" indent="-301625" defTabSz="966788">
              <a:defRPr>
                <a:solidFill>
                  <a:schemeClr val="tx1"/>
                </a:solidFill>
                <a:latin typeface="Book Antiqua" pitchFamily="18" charset="0"/>
              </a:defRPr>
            </a:lvl2pPr>
            <a:lvl3pPr marL="1209675" indent="-242888" defTabSz="966788">
              <a:defRPr>
                <a:solidFill>
                  <a:schemeClr val="tx1"/>
                </a:solidFill>
                <a:latin typeface="Book Antiqua" pitchFamily="18" charset="0"/>
              </a:defRPr>
            </a:lvl3pPr>
            <a:lvl4pPr marL="1693863" indent="-241300" defTabSz="966788">
              <a:defRPr>
                <a:solidFill>
                  <a:schemeClr val="tx1"/>
                </a:solidFill>
                <a:latin typeface="Book Antiqua" pitchFamily="18" charset="0"/>
              </a:defRPr>
            </a:lvl4pPr>
            <a:lvl5pPr marL="2178050" indent="-241300" defTabSz="966788">
              <a:defRPr>
                <a:solidFill>
                  <a:schemeClr val="tx1"/>
                </a:solidFill>
                <a:latin typeface="Book Antiqua" pitchFamily="18" charset="0"/>
              </a:defRPr>
            </a:lvl5pPr>
            <a:lvl6pPr marL="2635250" indent="-241300" defTabSz="966788" fontAlgn="base">
              <a:spcBef>
                <a:spcPct val="0"/>
              </a:spcBef>
              <a:spcAft>
                <a:spcPct val="0"/>
              </a:spcAft>
              <a:defRPr>
                <a:solidFill>
                  <a:schemeClr val="tx1"/>
                </a:solidFill>
                <a:latin typeface="Book Antiqua" pitchFamily="18" charset="0"/>
              </a:defRPr>
            </a:lvl6pPr>
            <a:lvl7pPr marL="3092450" indent="-241300" defTabSz="966788" fontAlgn="base">
              <a:spcBef>
                <a:spcPct val="0"/>
              </a:spcBef>
              <a:spcAft>
                <a:spcPct val="0"/>
              </a:spcAft>
              <a:defRPr>
                <a:solidFill>
                  <a:schemeClr val="tx1"/>
                </a:solidFill>
                <a:latin typeface="Book Antiqua" pitchFamily="18" charset="0"/>
              </a:defRPr>
            </a:lvl7pPr>
            <a:lvl8pPr marL="3549650" indent="-241300" defTabSz="966788" fontAlgn="base">
              <a:spcBef>
                <a:spcPct val="0"/>
              </a:spcBef>
              <a:spcAft>
                <a:spcPct val="0"/>
              </a:spcAft>
              <a:defRPr>
                <a:solidFill>
                  <a:schemeClr val="tx1"/>
                </a:solidFill>
                <a:latin typeface="Book Antiqua" pitchFamily="18" charset="0"/>
              </a:defRPr>
            </a:lvl8pPr>
            <a:lvl9pPr marL="4006850" indent="-241300" defTabSz="966788" fontAlgn="base">
              <a:spcBef>
                <a:spcPct val="0"/>
              </a:spcBef>
              <a:spcAft>
                <a:spcPct val="0"/>
              </a:spcAft>
              <a:defRPr>
                <a:solidFill>
                  <a:schemeClr val="tx1"/>
                </a:solidFill>
                <a:latin typeface="Book Antiqua" pitchFamily="18" charset="0"/>
              </a:defRPr>
            </a:lvl9pPr>
          </a:lstStyle>
          <a:p>
            <a:fld id="{22983564-BE8C-4689-A4C4-9E956DFF75BA}" type="slidenum">
              <a:rPr lang="en-US">
                <a:solidFill>
                  <a:srgbClr val="000000"/>
                </a:solidFill>
                <a:latin typeface="Calibri" pitchFamily="34" charset="0"/>
              </a:rPr>
              <a:pPr/>
              <a:t>18</a:t>
            </a:fld>
            <a:endParaRPr lang="en-US">
              <a:solidFill>
                <a:srgbClr val="000000"/>
              </a:solidFill>
              <a:latin typeface="Calibri"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Rectangle 3"/>
          <p:cNvSpPr>
            <a:spLocks noGrp="1"/>
          </p:cNvSpPr>
          <p:nvPr>
            <p:ph type="body" idx="1"/>
          </p:nvPr>
        </p:nvSpPr>
        <p:spPr/>
        <p:txBody>
          <a:bodyPr/>
          <a:lstStyle/>
          <a:p>
            <a:r>
              <a:rPr lang="en-US" smtClean="0"/>
              <a:t>These data, while not growth data, will be provided for students in all assessed grades, and can be included in the evaluations if the district determines that they should be included.</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p:cNvSpPr>
            <a:spLocks noGrp="1"/>
          </p:cNvSpPr>
          <p:nvPr>
            <p:ph type="body" idx="1"/>
          </p:nvPr>
        </p:nvSpPr>
        <p:spPr/>
        <p:txBody>
          <a:bodyPr/>
          <a:lstStyle/>
          <a:p>
            <a:pPr>
              <a:spcBef>
                <a:spcPct val="0"/>
              </a:spcBef>
            </a:pPr>
            <a:r>
              <a:rPr lang="en-US" smtClean="0"/>
              <a:t>We can measure “growth” for students in grades 3-7, which means looking at their scores in grades 4-8.  Third grade growth is determined by looking at the change in performance level between third grade (fall test of third grade year) and 4</a:t>
            </a:r>
            <a:r>
              <a:rPr lang="en-US" baseline="30000" smtClean="0"/>
              <a:t>th</a:t>
            </a:r>
            <a:r>
              <a:rPr lang="en-US" smtClean="0"/>
              <a:t> grade (fall test of 4</a:t>
            </a:r>
            <a:r>
              <a:rPr lang="en-US" baseline="30000" smtClean="0"/>
              <a:t>th</a:t>
            </a:r>
            <a:r>
              <a:rPr lang="en-US" smtClean="0"/>
              <a:t> grade year).  This measure is a measure of how much growth the student had in third grade.  Similarly, on the other end of the grade span, the 8</a:t>
            </a:r>
            <a:r>
              <a:rPr lang="en-US" baseline="30000" smtClean="0"/>
              <a:t>th</a:t>
            </a:r>
            <a:r>
              <a:rPr lang="en-US" smtClean="0"/>
              <a:t> grade test allows for a measure of performance level change due to 7</a:t>
            </a:r>
            <a:r>
              <a:rPr lang="en-US" baseline="30000" smtClean="0"/>
              <a:t>th</a:t>
            </a:r>
            <a:r>
              <a:rPr lang="en-US" smtClean="0"/>
              <a:t> grade growth.  </a:t>
            </a:r>
          </a:p>
          <a:p>
            <a:pPr>
              <a:spcBef>
                <a:spcPct val="0"/>
              </a:spcBef>
            </a:pPr>
            <a:endParaRPr lang="en-US" smtClean="0"/>
          </a:p>
          <a:p>
            <a:pPr>
              <a:spcBef>
                <a:spcPct val="0"/>
              </a:spcBef>
            </a:pPr>
            <a:r>
              <a:rPr lang="en-US" smtClean="0"/>
              <a:t>No growth data is available for pre-3 grades, and for 8</a:t>
            </a:r>
            <a:r>
              <a:rPr lang="en-US" baseline="30000" smtClean="0"/>
              <a:t>th</a:t>
            </a:r>
            <a:r>
              <a:rPr lang="en-US" smtClean="0"/>
              <a:t> grade.  No growth data is available at all in high school, as we only have one test.</a:t>
            </a:r>
          </a:p>
        </p:txBody>
      </p:sp>
      <p:sp>
        <p:nvSpPr>
          <p:cNvPr id="65540" name="Slide Number Placeholder 3"/>
          <p:cNvSpPr>
            <a:spLocks noGrp="1"/>
          </p:cNvSpPr>
          <p:nvPr>
            <p:ph type="sldNum" sz="quarter" idx="5"/>
          </p:nvPr>
        </p:nvSpPr>
        <p:spPr>
          <a:noFill/>
        </p:spPr>
        <p:txBody>
          <a:bodyPr/>
          <a:lstStyle>
            <a:lvl1pPr defTabSz="966788">
              <a:defRPr>
                <a:solidFill>
                  <a:schemeClr val="tx1"/>
                </a:solidFill>
                <a:latin typeface="Book Antiqua" pitchFamily="18" charset="0"/>
              </a:defRPr>
            </a:lvl1pPr>
            <a:lvl2pPr marL="785813" indent="-301625" defTabSz="966788">
              <a:defRPr>
                <a:solidFill>
                  <a:schemeClr val="tx1"/>
                </a:solidFill>
                <a:latin typeface="Book Antiqua" pitchFamily="18" charset="0"/>
              </a:defRPr>
            </a:lvl2pPr>
            <a:lvl3pPr marL="1209675" indent="-242888" defTabSz="966788">
              <a:defRPr>
                <a:solidFill>
                  <a:schemeClr val="tx1"/>
                </a:solidFill>
                <a:latin typeface="Book Antiqua" pitchFamily="18" charset="0"/>
              </a:defRPr>
            </a:lvl3pPr>
            <a:lvl4pPr marL="1693863" indent="-241300" defTabSz="966788">
              <a:defRPr>
                <a:solidFill>
                  <a:schemeClr val="tx1"/>
                </a:solidFill>
                <a:latin typeface="Book Antiqua" pitchFamily="18" charset="0"/>
              </a:defRPr>
            </a:lvl4pPr>
            <a:lvl5pPr marL="2178050" indent="-241300" defTabSz="966788">
              <a:defRPr>
                <a:solidFill>
                  <a:schemeClr val="tx1"/>
                </a:solidFill>
                <a:latin typeface="Book Antiqua" pitchFamily="18" charset="0"/>
              </a:defRPr>
            </a:lvl5pPr>
            <a:lvl6pPr marL="2635250" indent="-241300" defTabSz="966788" fontAlgn="base">
              <a:spcBef>
                <a:spcPct val="0"/>
              </a:spcBef>
              <a:spcAft>
                <a:spcPct val="0"/>
              </a:spcAft>
              <a:defRPr>
                <a:solidFill>
                  <a:schemeClr val="tx1"/>
                </a:solidFill>
                <a:latin typeface="Book Antiqua" pitchFamily="18" charset="0"/>
              </a:defRPr>
            </a:lvl6pPr>
            <a:lvl7pPr marL="3092450" indent="-241300" defTabSz="966788" fontAlgn="base">
              <a:spcBef>
                <a:spcPct val="0"/>
              </a:spcBef>
              <a:spcAft>
                <a:spcPct val="0"/>
              </a:spcAft>
              <a:defRPr>
                <a:solidFill>
                  <a:schemeClr val="tx1"/>
                </a:solidFill>
                <a:latin typeface="Book Antiqua" pitchFamily="18" charset="0"/>
              </a:defRPr>
            </a:lvl7pPr>
            <a:lvl8pPr marL="3549650" indent="-241300" defTabSz="966788" fontAlgn="base">
              <a:spcBef>
                <a:spcPct val="0"/>
              </a:spcBef>
              <a:spcAft>
                <a:spcPct val="0"/>
              </a:spcAft>
              <a:defRPr>
                <a:solidFill>
                  <a:schemeClr val="tx1"/>
                </a:solidFill>
                <a:latin typeface="Book Antiqua" pitchFamily="18" charset="0"/>
              </a:defRPr>
            </a:lvl8pPr>
            <a:lvl9pPr marL="4006850" indent="-241300" defTabSz="966788" fontAlgn="base">
              <a:spcBef>
                <a:spcPct val="0"/>
              </a:spcBef>
              <a:spcAft>
                <a:spcPct val="0"/>
              </a:spcAft>
              <a:defRPr>
                <a:solidFill>
                  <a:schemeClr val="tx1"/>
                </a:solidFill>
                <a:latin typeface="Book Antiqua" pitchFamily="18" charset="0"/>
              </a:defRPr>
            </a:lvl9pPr>
          </a:lstStyle>
          <a:p>
            <a:fld id="{47EFB65F-7F01-44E4-B682-383B06C2AE25}" type="slidenum">
              <a:rPr lang="en-US">
                <a:solidFill>
                  <a:srgbClr val="000000"/>
                </a:solidFill>
                <a:latin typeface="Calibri" pitchFamily="34" charset="0"/>
              </a:rPr>
              <a:pPr/>
              <a:t>20</a:t>
            </a:fld>
            <a:endParaRPr lang="en-US">
              <a:solidFill>
                <a:srgbClr val="000000"/>
              </a:solidFill>
              <a:latin typeface="Calibri"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p:txBody>
          <a:bodyPr/>
          <a:lstStyle/>
          <a:p>
            <a:pPr>
              <a:spcBef>
                <a:spcPct val="0"/>
              </a:spcBef>
            </a:pPr>
            <a:r>
              <a:rPr lang="en-US" smtClean="0"/>
              <a:t>We understand that this chart may be difficult to read for those watching via the Web.  The Powerpoint will be available for download to allow you to read the graphics.</a:t>
            </a:r>
          </a:p>
        </p:txBody>
      </p:sp>
      <p:sp>
        <p:nvSpPr>
          <p:cNvPr id="66564" name="Slide Number Placeholder 3"/>
          <p:cNvSpPr>
            <a:spLocks noGrp="1"/>
          </p:cNvSpPr>
          <p:nvPr>
            <p:ph type="sldNum" sz="quarter" idx="5"/>
          </p:nvPr>
        </p:nvSpPr>
        <p:spPr>
          <a:noFill/>
        </p:spPr>
        <p:txBody>
          <a:bodyPr/>
          <a:lstStyle>
            <a:lvl1pPr defTabSz="966788">
              <a:defRPr>
                <a:solidFill>
                  <a:schemeClr val="tx1"/>
                </a:solidFill>
                <a:latin typeface="Book Antiqua" pitchFamily="18" charset="0"/>
              </a:defRPr>
            </a:lvl1pPr>
            <a:lvl2pPr marL="785813" indent="-301625" defTabSz="966788">
              <a:defRPr>
                <a:solidFill>
                  <a:schemeClr val="tx1"/>
                </a:solidFill>
                <a:latin typeface="Book Antiqua" pitchFamily="18" charset="0"/>
              </a:defRPr>
            </a:lvl2pPr>
            <a:lvl3pPr marL="1209675" indent="-242888" defTabSz="966788">
              <a:defRPr>
                <a:solidFill>
                  <a:schemeClr val="tx1"/>
                </a:solidFill>
                <a:latin typeface="Book Antiqua" pitchFamily="18" charset="0"/>
              </a:defRPr>
            </a:lvl3pPr>
            <a:lvl4pPr marL="1693863" indent="-241300" defTabSz="966788">
              <a:defRPr>
                <a:solidFill>
                  <a:schemeClr val="tx1"/>
                </a:solidFill>
                <a:latin typeface="Book Antiqua" pitchFamily="18" charset="0"/>
              </a:defRPr>
            </a:lvl4pPr>
            <a:lvl5pPr marL="2178050" indent="-241300" defTabSz="966788">
              <a:defRPr>
                <a:solidFill>
                  <a:schemeClr val="tx1"/>
                </a:solidFill>
                <a:latin typeface="Book Antiqua" pitchFamily="18" charset="0"/>
              </a:defRPr>
            </a:lvl5pPr>
            <a:lvl6pPr marL="2635250" indent="-241300" defTabSz="966788" fontAlgn="base">
              <a:spcBef>
                <a:spcPct val="0"/>
              </a:spcBef>
              <a:spcAft>
                <a:spcPct val="0"/>
              </a:spcAft>
              <a:defRPr>
                <a:solidFill>
                  <a:schemeClr val="tx1"/>
                </a:solidFill>
                <a:latin typeface="Book Antiqua" pitchFamily="18" charset="0"/>
              </a:defRPr>
            </a:lvl6pPr>
            <a:lvl7pPr marL="3092450" indent="-241300" defTabSz="966788" fontAlgn="base">
              <a:spcBef>
                <a:spcPct val="0"/>
              </a:spcBef>
              <a:spcAft>
                <a:spcPct val="0"/>
              </a:spcAft>
              <a:defRPr>
                <a:solidFill>
                  <a:schemeClr val="tx1"/>
                </a:solidFill>
                <a:latin typeface="Book Antiqua" pitchFamily="18" charset="0"/>
              </a:defRPr>
            </a:lvl7pPr>
            <a:lvl8pPr marL="3549650" indent="-241300" defTabSz="966788" fontAlgn="base">
              <a:spcBef>
                <a:spcPct val="0"/>
              </a:spcBef>
              <a:spcAft>
                <a:spcPct val="0"/>
              </a:spcAft>
              <a:defRPr>
                <a:solidFill>
                  <a:schemeClr val="tx1"/>
                </a:solidFill>
                <a:latin typeface="Book Antiqua" pitchFamily="18" charset="0"/>
              </a:defRPr>
            </a:lvl8pPr>
            <a:lvl9pPr marL="4006850" indent="-241300" defTabSz="966788" fontAlgn="base">
              <a:spcBef>
                <a:spcPct val="0"/>
              </a:spcBef>
              <a:spcAft>
                <a:spcPct val="0"/>
              </a:spcAft>
              <a:defRPr>
                <a:solidFill>
                  <a:schemeClr val="tx1"/>
                </a:solidFill>
                <a:latin typeface="Book Antiqua" pitchFamily="18" charset="0"/>
              </a:defRPr>
            </a:lvl9pPr>
          </a:lstStyle>
          <a:p>
            <a:fld id="{0507F531-1B5F-4F4F-BC17-C6ED5B6D33AB}" type="slidenum">
              <a:rPr lang="en-US">
                <a:solidFill>
                  <a:srgbClr val="000000"/>
                </a:solidFill>
                <a:latin typeface="Calibri" pitchFamily="34" charset="0"/>
              </a:rPr>
              <a:pPr/>
              <a:t>21</a:t>
            </a:fld>
            <a:endParaRPr lang="en-US">
              <a:solidFill>
                <a:srgbClr val="000000"/>
              </a:solidFill>
              <a:latin typeface="Calibri"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Rectangle 3"/>
          <p:cNvSpPr>
            <a:spLocks noGrp="1"/>
          </p:cNvSpPr>
          <p:nvPr>
            <p:ph type="body" idx="1"/>
          </p:nvPr>
        </p:nvSpPr>
        <p:spPr/>
        <p:txBody>
          <a:bodyPr/>
          <a:lstStyle/>
          <a:p>
            <a:r>
              <a:rPr lang="en-US" smtClean="0"/>
              <a:t>We will review this in greater detail in future slides.  MDE will provide several of the pieces that should be included in educator evaluations, but local districts need to identify and produce the additional pieces necessary to complete the evaluation.</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Rectangle 3"/>
          <p:cNvSpPr>
            <a:spLocks noGrp="1"/>
          </p:cNvSpPr>
          <p:nvPr>
            <p:ph type="body" idx="1"/>
          </p:nvPr>
        </p:nvSpPr>
        <p:spPr/>
        <p:txBody>
          <a:bodyPr/>
          <a:lstStyle/>
          <a:p>
            <a:r>
              <a:rPr lang="en-US" smtClean="0"/>
              <a:t>This will be gathered via a survey which will open in conjunction with the 2011 End of Year Registry of Educational Personnel submission.  Districts will be asked to indicate the factors used in the evaluations of various types of educators within their district, and to also indicate how student growth data was incorporated.</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Rectangle 3"/>
          <p:cNvSpPr>
            <a:spLocks noGrp="1"/>
          </p:cNvSpPr>
          <p:nvPr>
            <p:ph type="body" idx="1"/>
          </p:nvPr>
        </p:nvSpPr>
        <p:spPr/>
        <p:txBody>
          <a:bodyPr/>
          <a:lstStyle/>
          <a:p>
            <a:r>
              <a:rPr lang="en-US" smtClean="0"/>
              <a:t>Districts will receive two types of reports.  The first is an aggregate report by teacher, where each teacher is listed and the percent of students who were proficient in each subject, and who experienced growth in math and reading, will be provided.  </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Rectangle 3"/>
          <p:cNvSpPr>
            <a:spLocks noGrp="1"/>
          </p:cNvSpPr>
          <p:nvPr>
            <p:ph type="body" idx="1"/>
          </p:nvPr>
        </p:nvSpPr>
        <p:spPr/>
        <p:txBody>
          <a:bodyPr/>
          <a:lstStyle/>
          <a:p>
            <a:r>
              <a:rPr lang="en-US" smtClean="0"/>
              <a:t>Districts will also receive, for each teacher, a roster of the students who were included in the aggregate calculations.  These will be considered </a:t>
            </a:r>
            <a:r>
              <a:rPr lang="en-US" b="1" i="1" smtClean="0"/>
              <a:t>preliminary draft data </a:t>
            </a:r>
            <a:r>
              <a:rPr lang="en-US" smtClean="0"/>
              <a:t>from the state and should NOT be considered final rosters of students for use by anyone except the districts.</a:t>
            </a:r>
          </a:p>
          <a:p>
            <a:endParaRPr lang="en-US" smtClean="0"/>
          </a:p>
          <a:p>
            <a:r>
              <a:rPr lang="en-US" smtClean="0"/>
              <a:t>This allows districts to work with educators to determine which students are most appropriate to include the evaluations.  </a:t>
            </a:r>
          </a:p>
          <a:p>
            <a:r>
              <a:rPr lang="en-US" smtClean="0"/>
              <a:t>Example</a:t>
            </a:r>
            <a:br>
              <a:rPr lang="en-US" smtClean="0"/>
            </a:br>
            <a:r>
              <a:rPr lang="en-US" smtClean="0"/>
              <a:t>Sally Smith teaches science.  Her evaluation system specifies that she is held accountable for math and science proficiency levels, and for math and reading growth.  However, Sally also teachers a graphics lab one period per day, and 20 of the students on her roster are in that graphics lab.  Her evaluation system specifies that she is not held accountable for the math and science scores of those students.  Additionally, five students on Sally’s roster were only in her class for three weeks, and received a “withdrawn, failing” grade.  Sally and her administrator agree that those students are not a good measure of Sally’s performance, and they are removed from her aggregate calculations.</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p:txBody>
          <a:bodyPr/>
          <a:lstStyle/>
          <a:p>
            <a:pPr>
              <a:spcBef>
                <a:spcPct val="0"/>
              </a:spcBef>
            </a:pPr>
            <a:endParaRPr lang="en-US" smtClean="0"/>
          </a:p>
        </p:txBody>
      </p:sp>
      <p:sp>
        <p:nvSpPr>
          <p:cNvPr id="67588" name="Slide Number Placeholder 3"/>
          <p:cNvSpPr>
            <a:spLocks noGrp="1"/>
          </p:cNvSpPr>
          <p:nvPr>
            <p:ph type="sldNum" sz="quarter" idx="5"/>
          </p:nvPr>
        </p:nvSpPr>
        <p:spPr>
          <a:noFill/>
        </p:spPr>
        <p:txBody>
          <a:bodyPr/>
          <a:lstStyle>
            <a:lvl1pPr defTabSz="966788">
              <a:defRPr>
                <a:solidFill>
                  <a:schemeClr val="tx1"/>
                </a:solidFill>
                <a:latin typeface="Book Antiqua" pitchFamily="18" charset="0"/>
              </a:defRPr>
            </a:lvl1pPr>
            <a:lvl2pPr marL="785813" indent="-301625" defTabSz="966788">
              <a:defRPr>
                <a:solidFill>
                  <a:schemeClr val="tx1"/>
                </a:solidFill>
                <a:latin typeface="Book Antiqua" pitchFamily="18" charset="0"/>
              </a:defRPr>
            </a:lvl2pPr>
            <a:lvl3pPr marL="1209675" indent="-242888" defTabSz="966788">
              <a:defRPr>
                <a:solidFill>
                  <a:schemeClr val="tx1"/>
                </a:solidFill>
                <a:latin typeface="Book Antiqua" pitchFamily="18" charset="0"/>
              </a:defRPr>
            </a:lvl3pPr>
            <a:lvl4pPr marL="1693863" indent="-241300" defTabSz="966788">
              <a:defRPr>
                <a:solidFill>
                  <a:schemeClr val="tx1"/>
                </a:solidFill>
                <a:latin typeface="Book Antiqua" pitchFamily="18" charset="0"/>
              </a:defRPr>
            </a:lvl4pPr>
            <a:lvl5pPr marL="2178050" indent="-241300" defTabSz="966788">
              <a:defRPr>
                <a:solidFill>
                  <a:schemeClr val="tx1"/>
                </a:solidFill>
                <a:latin typeface="Book Antiqua" pitchFamily="18" charset="0"/>
              </a:defRPr>
            </a:lvl5pPr>
            <a:lvl6pPr marL="2635250" indent="-241300" defTabSz="966788" fontAlgn="base">
              <a:spcBef>
                <a:spcPct val="0"/>
              </a:spcBef>
              <a:spcAft>
                <a:spcPct val="0"/>
              </a:spcAft>
              <a:defRPr>
                <a:solidFill>
                  <a:schemeClr val="tx1"/>
                </a:solidFill>
                <a:latin typeface="Book Antiqua" pitchFamily="18" charset="0"/>
              </a:defRPr>
            </a:lvl6pPr>
            <a:lvl7pPr marL="3092450" indent="-241300" defTabSz="966788" fontAlgn="base">
              <a:spcBef>
                <a:spcPct val="0"/>
              </a:spcBef>
              <a:spcAft>
                <a:spcPct val="0"/>
              </a:spcAft>
              <a:defRPr>
                <a:solidFill>
                  <a:schemeClr val="tx1"/>
                </a:solidFill>
                <a:latin typeface="Book Antiqua" pitchFamily="18" charset="0"/>
              </a:defRPr>
            </a:lvl7pPr>
            <a:lvl8pPr marL="3549650" indent="-241300" defTabSz="966788" fontAlgn="base">
              <a:spcBef>
                <a:spcPct val="0"/>
              </a:spcBef>
              <a:spcAft>
                <a:spcPct val="0"/>
              </a:spcAft>
              <a:defRPr>
                <a:solidFill>
                  <a:schemeClr val="tx1"/>
                </a:solidFill>
                <a:latin typeface="Book Antiqua" pitchFamily="18" charset="0"/>
              </a:defRPr>
            </a:lvl8pPr>
            <a:lvl9pPr marL="4006850" indent="-241300" defTabSz="966788" fontAlgn="base">
              <a:spcBef>
                <a:spcPct val="0"/>
              </a:spcBef>
              <a:spcAft>
                <a:spcPct val="0"/>
              </a:spcAft>
              <a:defRPr>
                <a:solidFill>
                  <a:schemeClr val="tx1"/>
                </a:solidFill>
                <a:latin typeface="Book Antiqua" pitchFamily="18" charset="0"/>
              </a:defRPr>
            </a:lvl9pPr>
          </a:lstStyle>
          <a:p>
            <a:fld id="{7CEE9147-C162-4F1F-9E90-E3E74CD61B74}" type="slidenum">
              <a:rPr lang="en-US">
                <a:solidFill>
                  <a:srgbClr val="000000"/>
                </a:solidFill>
                <a:latin typeface="Calibri" pitchFamily="34" charset="0"/>
              </a:rPr>
              <a:pPr/>
              <a:t>34</a:t>
            </a:fld>
            <a:endParaRPr lang="en-US">
              <a:solidFill>
                <a:srgbClr val="000000"/>
              </a:solidFill>
              <a:latin typeface="Calibri"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7283" name="Rectangle 3"/>
          <p:cNvSpPr>
            <a:spLocks noGrp="1"/>
          </p:cNvSpPr>
          <p:nvPr>
            <p:ph type="body" idx="1"/>
          </p:nvPr>
        </p:nvSpPr>
        <p:spPr/>
        <p:txBody>
          <a:bodyPr/>
          <a:lstStyle/>
          <a:p>
            <a:r>
              <a:rPr lang="en-US" smtClean="0"/>
              <a:t>MDE and CEPI have built the REP reporting of this field to allow districts to utilize the Framework for Educator Evaluation labels if they choose.  This recognizes MDE’s endorsement of this collaborative framework.</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p:txBody>
          <a:bodyPr/>
          <a:lstStyle/>
          <a:p>
            <a:pPr>
              <a:spcBef>
                <a:spcPct val="0"/>
              </a:spcBef>
            </a:pPr>
            <a:endParaRPr lang="en-US" smtClean="0"/>
          </a:p>
        </p:txBody>
      </p:sp>
      <p:sp>
        <p:nvSpPr>
          <p:cNvPr id="68612" name="Slide Number Placeholder 3"/>
          <p:cNvSpPr>
            <a:spLocks noGrp="1"/>
          </p:cNvSpPr>
          <p:nvPr>
            <p:ph type="sldNum" sz="quarter" idx="5"/>
          </p:nvPr>
        </p:nvSpPr>
        <p:spPr>
          <a:noFill/>
        </p:spPr>
        <p:txBody>
          <a:bodyPr/>
          <a:lstStyle>
            <a:lvl1pPr defTabSz="966788">
              <a:defRPr>
                <a:solidFill>
                  <a:schemeClr val="tx1"/>
                </a:solidFill>
                <a:latin typeface="Book Antiqua" pitchFamily="18" charset="0"/>
              </a:defRPr>
            </a:lvl1pPr>
            <a:lvl2pPr marL="785813" indent="-301625" defTabSz="966788">
              <a:defRPr>
                <a:solidFill>
                  <a:schemeClr val="tx1"/>
                </a:solidFill>
                <a:latin typeface="Book Antiqua" pitchFamily="18" charset="0"/>
              </a:defRPr>
            </a:lvl2pPr>
            <a:lvl3pPr marL="1209675" indent="-242888" defTabSz="966788">
              <a:defRPr>
                <a:solidFill>
                  <a:schemeClr val="tx1"/>
                </a:solidFill>
                <a:latin typeface="Book Antiqua" pitchFamily="18" charset="0"/>
              </a:defRPr>
            </a:lvl3pPr>
            <a:lvl4pPr marL="1693863" indent="-241300" defTabSz="966788">
              <a:defRPr>
                <a:solidFill>
                  <a:schemeClr val="tx1"/>
                </a:solidFill>
                <a:latin typeface="Book Antiqua" pitchFamily="18" charset="0"/>
              </a:defRPr>
            </a:lvl4pPr>
            <a:lvl5pPr marL="2178050" indent="-241300" defTabSz="966788">
              <a:defRPr>
                <a:solidFill>
                  <a:schemeClr val="tx1"/>
                </a:solidFill>
                <a:latin typeface="Book Antiqua" pitchFamily="18" charset="0"/>
              </a:defRPr>
            </a:lvl5pPr>
            <a:lvl6pPr marL="2635250" indent="-241300" defTabSz="966788" fontAlgn="base">
              <a:spcBef>
                <a:spcPct val="0"/>
              </a:spcBef>
              <a:spcAft>
                <a:spcPct val="0"/>
              </a:spcAft>
              <a:defRPr>
                <a:solidFill>
                  <a:schemeClr val="tx1"/>
                </a:solidFill>
                <a:latin typeface="Book Antiqua" pitchFamily="18" charset="0"/>
              </a:defRPr>
            </a:lvl6pPr>
            <a:lvl7pPr marL="3092450" indent="-241300" defTabSz="966788" fontAlgn="base">
              <a:spcBef>
                <a:spcPct val="0"/>
              </a:spcBef>
              <a:spcAft>
                <a:spcPct val="0"/>
              </a:spcAft>
              <a:defRPr>
                <a:solidFill>
                  <a:schemeClr val="tx1"/>
                </a:solidFill>
                <a:latin typeface="Book Antiqua" pitchFamily="18" charset="0"/>
              </a:defRPr>
            </a:lvl7pPr>
            <a:lvl8pPr marL="3549650" indent="-241300" defTabSz="966788" fontAlgn="base">
              <a:spcBef>
                <a:spcPct val="0"/>
              </a:spcBef>
              <a:spcAft>
                <a:spcPct val="0"/>
              </a:spcAft>
              <a:defRPr>
                <a:solidFill>
                  <a:schemeClr val="tx1"/>
                </a:solidFill>
                <a:latin typeface="Book Antiqua" pitchFamily="18" charset="0"/>
              </a:defRPr>
            </a:lvl8pPr>
            <a:lvl9pPr marL="4006850" indent="-241300" defTabSz="966788" fontAlgn="base">
              <a:spcBef>
                <a:spcPct val="0"/>
              </a:spcBef>
              <a:spcAft>
                <a:spcPct val="0"/>
              </a:spcAft>
              <a:defRPr>
                <a:solidFill>
                  <a:schemeClr val="tx1"/>
                </a:solidFill>
                <a:latin typeface="Book Antiqua" pitchFamily="18" charset="0"/>
              </a:defRPr>
            </a:lvl9pPr>
          </a:lstStyle>
          <a:p>
            <a:fld id="{93FE91EA-B5D1-4D6D-A2C2-6954ED55E476}" type="slidenum">
              <a:rPr lang="en-US">
                <a:solidFill>
                  <a:srgbClr val="000000"/>
                </a:solidFill>
                <a:latin typeface="Calibri" pitchFamily="34" charset="0"/>
              </a:rPr>
              <a:pPr/>
              <a:t>38</a:t>
            </a:fld>
            <a:endParaRPr lang="en-US">
              <a:solidFill>
                <a:srgbClr val="000000"/>
              </a:solidFill>
              <a:latin typeface="Calibri"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p:txBody>
          <a:bodyPr/>
          <a:lstStyle/>
          <a:p>
            <a:pPr>
              <a:spcBef>
                <a:spcPct val="0"/>
              </a:spcBef>
            </a:pPr>
            <a:endParaRPr lang="en-US" smtClean="0"/>
          </a:p>
          <a:p>
            <a:pPr>
              <a:spcBef>
                <a:spcPct val="0"/>
              </a:spcBef>
            </a:pPr>
            <a:r>
              <a:rPr lang="en-US" smtClean="0"/>
              <a:t>--Toolbox will include suggested models and methods for including student growth data in your evaluation process. </a:t>
            </a:r>
          </a:p>
          <a:p>
            <a:pPr>
              <a:spcBef>
                <a:spcPct val="0"/>
              </a:spcBef>
            </a:pPr>
            <a:r>
              <a:rPr lang="en-US" smtClean="0">
                <a:latin typeface="Arial" charset="0"/>
                <a:cs typeface="Arial" charset="0"/>
              </a:rPr>
              <a:t>--Inventory of current practices around educator evaluations and share findings with stakeholders</a:t>
            </a:r>
          </a:p>
          <a:p>
            <a:pPr>
              <a:spcBef>
                <a:spcPct val="0"/>
              </a:spcBef>
            </a:pPr>
            <a:r>
              <a:rPr lang="en-US" smtClean="0">
                <a:latin typeface="Arial" charset="0"/>
                <a:cs typeface="Arial" charset="0"/>
              </a:rPr>
              <a:t>--Collaborate with external stakeholders who are developing models of evaluation systems, collective bargaining agreements, and best practices—assist in making findings available to districts and schools.</a:t>
            </a:r>
          </a:p>
          <a:p>
            <a:pPr>
              <a:spcBef>
                <a:spcPct val="0"/>
              </a:spcBef>
            </a:pPr>
            <a:endParaRPr lang="en-US" smtClean="0">
              <a:latin typeface="Arial" charset="0"/>
              <a:cs typeface="Arial" charset="0"/>
            </a:endParaRPr>
          </a:p>
          <a:p>
            <a:pPr>
              <a:spcBef>
                <a:spcPct val="0"/>
              </a:spcBef>
            </a:pPr>
            <a:endParaRPr lang="en-US" smtClean="0"/>
          </a:p>
        </p:txBody>
      </p:sp>
      <p:sp>
        <p:nvSpPr>
          <p:cNvPr id="69636" name="Slide Number Placeholder 3"/>
          <p:cNvSpPr>
            <a:spLocks noGrp="1"/>
          </p:cNvSpPr>
          <p:nvPr>
            <p:ph type="sldNum" sz="quarter" idx="5"/>
          </p:nvPr>
        </p:nvSpPr>
        <p:spPr>
          <a:noFill/>
        </p:spPr>
        <p:txBody>
          <a:bodyPr/>
          <a:lstStyle>
            <a:lvl1pPr defTabSz="966788">
              <a:defRPr>
                <a:solidFill>
                  <a:schemeClr val="tx1"/>
                </a:solidFill>
                <a:latin typeface="Book Antiqua" pitchFamily="18" charset="0"/>
              </a:defRPr>
            </a:lvl1pPr>
            <a:lvl2pPr marL="785813" indent="-301625" defTabSz="966788">
              <a:defRPr>
                <a:solidFill>
                  <a:schemeClr val="tx1"/>
                </a:solidFill>
                <a:latin typeface="Book Antiqua" pitchFamily="18" charset="0"/>
              </a:defRPr>
            </a:lvl2pPr>
            <a:lvl3pPr marL="1209675" indent="-242888" defTabSz="966788">
              <a:defRPr>
                <a:solidFill>
                  <a:schemeClr val="tx1"/>
                </a:solidFill>
                <a:latin typeface="Book Antiqua" pitchFamily="18" charset="0"/>
              </a:defRPr>
            </a:lvl3pPr>
            <a:lvl4pPr marL="1693863" indent="-241300" defTabSz="966788">
              <a:defRPr>
                <a:solidFill>
                  <a:schemeClr val="tx1"/>
                </a:solidFill>
                <a:latin typeface="Book Antiqua" pitchFamily="18" charset="0"/>
              </a:defRPr>
            </a:lvl4pPr>
            <a:lvl5pPr marL="2178050" indent="-241300" defTabSz="966788">
              <a:defRPr>
                <a:solidFill>
                  <a:schemeClr val="tx1"/>
                </a:solidFill>
                <a:latin typeface="Book Antiqua" pitchFamily="18" charset="0"/>
              </a:defRPr>
            </a:lvl5pPr>
            <a:lvl6pPr marL="2635250" indent="-241300" defTabSz="966788" fontAlgn="base">
              <a:spcBef>
                <a:spcPct val="0"/>
              </a:spcBef>
              <a:spcAft>
                <a:spcPct val="0"/>
              </a:spcAft>
              <a:defRPr>
                <a:solidFill>
                  <a:schemeClr val="tx1"/>
                </a:solidFill>
                <a:latin typeface="Book Antiqua" pitchFamily="18" charset="0"/>
              </a:defRPr>
            </a:lvl6pPr>
            <a:lvl7pPr marL="3092450" indent="-241300" defTabSz="966788" fontAlgn="base">
              <a:spcBef>
                <a:spcPct val="0"/>
              </a:spcBef>
              <a:spcAft>
                <a:spcPct val="0"/>
              </a:spcAft>
              <a:defRPr>
                <a:solidFill>
                  <a:schemeClr val="tx1"/>
                </a:solidFill>
                <a:latin typeface="Book Antiqua" pitchFamily="18" charset="0"/>
              </a:defRPr>
            </a:lvl7pPr>
            <a:lvl8pPr marL="3549650" indent="-241300" defTabSz="966788" fontAlgn="base">
              <a:spcBef>
                <a:spcPct val="0"/>
              </a:spcBef>
              <a:spcAft>
                <a:spcPct val="0"/>
              </a:spcAft>
              <a:defRPr>
                <a:solidFill>
                  <a:schemeClr val="tx1"/>
                </a:solidFill>
                <a:latin typeface="Book Antiqua" pitchFamily="18" charset="0"/>
              </a:defRPr>
            </a:lvl8pPr>
            <a:lvl9pPr marL="4006850" indent="-241300" defTabSz="966788" fontAlgn="base">
              <a:spcBef>
                <a:spcPct val="0"/>
              </a:spcBef>
              <a:spcAft>
                <a:spcPct val="0"/>
              </a:spcAft>
              <a:defRPr>
                <a:solidFill>
                  <a:schemeClr val="tx1"/>
                </a:solidFill>
                <a:latin typeface="Book Antiqua" pitchFamily="18" charset="0"/>
              </a:defRPr>
            </a:lvl9pPr>
          </a:lstStyle>
          <a:p>
            <a:fld id="{B65F7F33-9D25-4CB2-B8F0-AAA9A4D09844}" type="slidenum">
              <a:rPr lang="en-US">
                <a:solidFill>
                  <a:srgbClr val="000000"/>
                </a:solidFill>
                <a:latin typeface="Calibri" pitchFamily="34" charset="0"/>
              </a:rPr>
              <a:pPr/>
              <a:t>39</a:t>
            </a:fld>
            <a:endParaRPr lang="en-US">
              <a:solidFill>
                <a:srgbClr val="000000"/>
              </a:solidFill>
              <a:latin typeface="Calibri"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p:cNvSpPr>
            <a:spLocks noGrp="1"/>
          </p:cNvSpPr>
          <p:nvPr>
            <p:ph type="body" idx="1"/>
          </p:nvPr>
        </p:nvSpPr>
        <p:spPr/>
        <p:txBody>
          <a:bodyPr/>
          <a:lstStyle/>
          <a:p>
            <a:pPr>
              <a:spcBef>
                <a:spcPct val="0"/>
              </a:spcBef>
            </a:pPr>
            <a:r>
              <a:rPr lang="en-US" smtClean="0">
                <a:latin typeface="Arial" charset="0"/>
                <a:cs typeface="Arial" charset="0"/>
              </a:rPr>
              <a:t>--Convene referent groups to identify suggested metrics and methods for evaluating educators in non-assessed grades/content areas. Establish methodological referent groups to discuss the use of state assessment data in “value-added models.”</a:t>
            </a:r>
          </a:p>
          <a:p>
            <a:pPr>
              <a:spcBef>
                <a:spcPct val="0"/>
              </a:spcBef>
            </a:pPr>
            <a:endParaRPr lang="en-US" smtClean="0"/>
          </a:p>
        </p:txBody>
      </p:sp>
      <p:sp>
        <p:nvSpPr>
          <p:cNvPr id="70660" name="Slide Number Placeholder 3"/>
          <p:cNvSpPr>
            <a:spLocks noGrp="1"/>
          </p:cNvSpPr>
          <p:nvPr>
            <p:ph type="sldNum" sz="quarter" idx="5"/>
          </p:nvPr>
        </p:nvSpPr>
        <p:spPr>
          <a:noFill/>
        </p:spPr>
        <p:txBody>
          <a:bodyPr/>
          <a:lstStyle>
            <a:lvl1pPr defTabSz="966788">
              <a:defRPr>
                <a:solidFill>
                  <a:schemeClr val="tx1"/>
                </a:solidFill>
                <a:latin typeface="Book Antiqua" pitchFamily="18" charset="0"/>
              </a:defRPr>
            </a:lvl1pPr>
            <a:lvl2pPr marL="785813" indent="-301625" defTabSz="966788">
              <a:defRPr>
                <a:solidFill>
                  <a:schemeClr val="tx1"/>
                </a:solidFill>
                <a:latin typeface="Book Antiqua" pitchFamily="18" charset="0"/>
              </a:defRPr>
            </a:lvl2pPr>
            <a:lvl3pPr marL="1209675" indent="-242888" defTabSz="966788">
              <a:defRPr>
                <a:solidFill>
                  <a:schemeClr val="tx1"/>
                </a:solidFill>
                <a:latin typeface="Book Antiqua" pitchFamily="18" charset="0"/>
              </a:defRPr>
            </a:lvl3pPr>
            <a:lvl4pPr marL="1693863" indent="-241300" defTabSz="966788">
              <a:defRPr>
                <a:solidFill>
                  <a:schemeClr val="tx1"/>
                </a:solidFill>
                <a:latin typeface="Book Antiqua" pitchFamily="18" charset="0"/>
              </a:defRPr>
            </a:lvl4pPr>
            <a:lvl5pPr marL="2178050" indent="-241300" defTabSz="966788">
              <a:defRPr>
                <a:solidFill>
                  <a:schemeClr val="tx1"/>
                </a:solidFill>
                <a:latin typeface="Book Antiqua" pitchFamily="18" charset="0"/>
              </a:defRPr>
            </a:lvl5pPr>
            <a:lvl6pPr marL="2635250" indent="-241300" defTabSz="966788" fontAlgn="base">
              <a:spcBef>
                <a:spcPct val="0"/>
              </a:spcBef>
              <a:spcAft>
                <a:spcPct val="0"/>
              </a:spcAft>
              <a:defRPr>
                <a:solidFill>
                  <a:schemeClr val="tx1"/>
                </a:solidFill>
                <a:latin typeface="Book Antiqua" pitchFamily="18" charset="0"/>
              </a:defRPr>
            </a:lvl6pPr>
            <a:lvl7pPr marL="3092450" indent="-241300" defTabSz="966788" fontAlgn="base">
              <a:spcBef>
                <a:spcPct val="0"/>
              </a:spcBef>
              <a:spcAft>
                <a:spcPct val="0"/>
              </a:spcAft>
              <a:defRPr>
                <a:solidFill>
                  <a:schemeClr val="tx1"/>
                </a:solidFill>
                <a:latin typeface="Book Antiqua" pitchFamily="18" charset="0"/>
              </a:defRPr>
            </a:lvl7pPr>
            <a:lvl8pPr marL="3549650" indent="-241300" defTabSz="966788" fontAlgn="base">
              <a:spcBef>
                <a:spcPct val="0"/>
              </a:spcBef>
              <a:spcAft>
                <a:spcPct val="0"/>
              </a:spcAft>
              <a:defRPr>
                <a:solidFill>
                  <a:schemeClr val="tx1"/>
                </a:solidFill>
                <a:latin typeface="Book Antiqua" pitchFamily="18" charset="0"/>
              </a:defRPr>
            </a:lvl8pPr>
            <a:lvl9pPr marL="4006850" indent="-241300" defTabSz="966788" fontAlgn="base">
              <a:spcBef>
                <a:spcPct val="0"/>
              </a:spcBef>
              <a:spcAft>
                <a:spcPct val="0"/>
              </a:spcAft>
              <a:defRPr>
                <a:solidFill>
                  <a:schemeClr val="tx1"/>
                </a:solidFill>
                <a:latin typeface="Book Antiqua" pitchFamily="18" charset="0"/>
              </a:defRPr>
            </a:lvl9pPr>
          </a:lstStyle>
          <a:p>
            <a:fld id="{8B72CF55-2C46-4636-B260-593B47A5F41C}" type="slidenum">
              <a:rPr lang="en-US">
                <a:solidFill>
                  <a:srgbClr val="000000"/>
                </a:solidFill>
                <a:latin typeface="Calibri" pitchFamily="34" charset="0"/>
              </a:rPr>
              <a:pPr/>
              <a:t>40</a:t>
            </a:fld>
            <a:endParaRPr lang="en-US">
              <a:solidFill>
                <a:srgbClr val="000000"/>
              </a:solidFill>
              <a:latin typeface="Calibri"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p:txBody>
          <a:bodyPr/>
          <a:lstStyle/>
          <a:p>
            <a:pPr>
              <a:spcBef>
                <a:spcPct val="0"/>
              </a:spcBef>
            </a:pPr>
            <a:endParaRPr lang="en-US" smtClean="0"/>
          </a:p>
        </p:txBody>
      </p:sp>
      <p:sp>
        <p:nvSpPr>
          <p:cNvPr id="71684" name="Slide Number Placeholder 3"/>
          <p:cNvSpPr>
            <a:spLocks noGrp="1"/>
          </p:cNvSpPr>
          <p:nvPr>
            <p:ph type="sldNum" sz="quarter" idx="5"/>
          </p:nvPr>
        </p:nvSpPr>
        <p:spPr>
          <a:noFill/>
        </p:spPr>
        <p:txBody>
          <a:bodyPr/>
          <a:lstStyle>
            <a:lvl1pPr defTabSz="966788">
              <a:defRPr>
                <a:solidFill>
                  <a:schemeClr val="tx1"/>
                </a:solidFill>
                <a:latin typeface="Book Antiqua" pitchFamily="18" charset="0"/>
              </a:defRPr>
            </a:lvl1pPr>
            <a:lvl2pPr marL="785813" indent="-301625" defTabSz="966788">
              <a:defRPr>
                <a:solidFill>
                  <a:schemeClr val="tx1"/>
                </a:solidFill>
                <a:latin typeface="Book Antiqua" pitchFamily="18" charset="0"/>
              </a:defRPr>
            </a:lvl2pPr>
            <a:lvl3pPr marL="1209675" indent="-242888" defTabSz="966788">
              <a:defRPr>
                <a:solidFill>
                  <a:schemeClr val="tx1"/>
                </a:solidFill>
                <a:latin typeface="Book Antiqua" pitchFamily="18" charset="0"/>
              </a:defRPr>
            </a:lvl3pPr>
            <a:lvl4pPr marL="1693863" indent="-241300" defTabSz="966788">
              <a:defRPr>
                <a:solidFill>
                  <a:schemeClr val="tx1"/>
                </a:solidFill>
                <a:latin typeface="Book Antiqua" pitchFamily="18" charset="0"/>
              </a:defRPr>
            </a:lvl4pPr>
            <a:lvl5pPr marL="2178050" indent="-241300" defTabSz="966788">
              <a:defRPr>
                <a:solidFill>
                  <a:schemeClr val="tx1"/>
                </a:solidFill>
                <a:latin typeface="Book Antiqua" pitchFamily="18" charset="0"/>
              </a:defRPr>
            </a:lvl5pPr>
            <a:lvl6pPr marL="2635250" indent="-241300" defTabSz="966788" fontAlgn="base">
              <a:spcBef>
                <a:spcPct val="0"/>
              </a:spcBef>
              <a:spcAft>
                <a:spcPct val="0"/>
              </a:spcAft>
              <a:defRPr>
                <a:solidFill>
                  <a:schemeClr val="tx1"/>
                </a:solidFill>
                <a:latin typeface="Book Antiqua" pitchFamily="18" charset="0"/>
              </a:defRPr>
            </a:lvl6pPr>
            <a:lvl7pPr marL="3092450" indent="-241300" defTabSz="966788" fontAlgn="base">
              <a:spcBef>
                <a:spcPct val="0"/>
              </a:spcBef>
              <a:spcAft>
                <a:spcPct val="0"/>
              </a:spcAft>
              <a:defRPr>
                <a:solidFill>
                  <a:schemeClr val="tx1"/>
                </a:solidFill>
                <a:latin typeface="Book Antiqua" pitchFamily="18" charset="0"/>
              </a:defRPr>
            </a:lvl7pPr>
            <a:lvl8pPr marL="3549650" indent="-241300" defTabSz="966788" fontAlgn="base">
              <a:spcBef>
                <a:spcPct val="0"/>
              </a:spcBef>
              <a:spcAft>
                <a:spcPct val="0"/>
              </a:spcAft>
              <a:defRPr>
                <a:solidFill>
                  <a:schemeClr val="tx1"/>
                </a:solidFill>
                <a:latin typeface="Book Antiqua" pitchFamily="18" charset="0"/>
              </a:defRPr>
            </a:lvl8pPr>
            <a:lvl9pPr marL="4006850" indent="-241300" defTabSz="966788" fontAlgn="base">
              <a:spcBef>
                <a:spcPct val="0"/>
              </a:spcBef>
              <a:spcAft>
                <a:spcPct val="0"/>
              </a:spcAft>
              <a:defRPr>
                <a:solidFill>
                  <a:schemeClr val="tx1"/>
                </a:solidFill>
                <a:latin typeface="Book Antiqua" pitchFamily="18" charset="0"/>
              </a:defRPr>
            </a:lvl9pPr>
          </a:lstStyle>
          <a:p>
            <a:fld id="{A149D9D3-EF9D-455A-B8AF-98DC294C8B1A}" type="slidenum">
              <a:rPr lang="en-US">
                <a:solidFill>
                  <a:srgbClr val="000000"/>
                </a:solidFill>
                <a:latin typeface="Calibri" pitchFamily="34" charset="0"/>
              </a:rPr>
              <a:pPr/>
              <a:t>42</a:t>
            </a:fld>
            <a:endParaRPr lang="en-US">
              <a:solidFill>
                <a:srgbClr val="000000"/>
              </a:solidFill>
              <a:latin typeface="Calibri"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p:cNvSpPr>
            <a:spLocks noGrp="1"/>
          </p:cNvSpPr>
          <p:nvPr>
            <p:ph type="body" idx="1"/>
          </p:nvPr>
        </p:nvSpPr>
        <p:spPr/>
        <p:txBody>
          <a:bodyPr/>
          <a:lstStyle/>
          <a:p>
            <a:pPr>
              <a:spcBef>
                <a:spcPct val="0"/>
              </a:spcBef>
            </a:pPr>
            <a:endParaRPr lang="en-US" smtClean="0"/>
          </a:p>
        </p:txBody>
      </p:sp>
      <p:sp>
        <p:nvSpPr>
          <p:cNvPr id="72708" name="Slide Number Placeholder 3"/>
          <p:cNvSpPr>
            <a:spLocks noGrp="1"/>
          </p:cNvSpPr>
          <p:nvPr>
            <p:ph type="sldNum" sz="quarter" idx="5"/>
          </p:nvPr>
        </p:nvSpPr>
        <p:spPr>
          <a:noFill/>
        </p:spPr>
        <p:txBody>
          <a:bodyPr/>
          <a:lstStyle>
            <a:lvl1pPr defTabSz="966788">
              <a:defRPr>
                <a:solidFill>
                  <a:schemeClr val="tx1"/>
                </a:solidFill>
                <a:latin typeface="Book Antiqua" pitchFamily="18" charset="0"/>
              </a:defRPr>
            </a:lvl1pPr>
            <a:lvl2pPr marL="785813" indent="-301625" defTabSz="966788">
              <a:defRPr>
                <a:solidFill>
                  <a:schemeClr val="tx1"/>
                </a:solidFill>
                <a:latin typeface="Book Antiqua" pitchFamily="18" charset="0"/>
              </a:defRPr>
            </a:lvl2pPr>
            <a:lvl3pPr marL="1209675" indent="-242888" defTabSz="966788">
              <a:defRPr>
                <a:solidFill>
                  <a:schemeClr val="tx1"/>
                </a:solidFill>
                <a:latin typeface="Book Antiqua" pitchFamily="18" charset="0"/>
              </a:defRPr>
            </a:lvl3pPr>
            <a:lvl4pPr marL="1693863" indent="-241300" defTabSz="966788">
              <a:defRPr>
                <a:solidFill>
                  <a:schemeClr val="tx1"/>
                </a:solidFill>
                <a:latin typeface="Book Antiqua" pitchFamily="18" charset="0"/>
              </a:defRPr>
            </a:lvl4pPr>
            <a:lvl5pPr marL="2178050" indent="-241300" defTabSz="966788">
              <a:defRPr>
                <a:solidFill>
                  <a:schemeClr val="tx1"/>
                </a:solidFill>
                <a:latin typeface="Book Antiqua" pitchFamily="18" charset="0"/>
              </a:defRPr>
            </a:lvl5pPr>
            <a:lvl6pPr marL="2635250" indent="-241300" defTabSz="966788" fontAlgn="base">
              <a:spcBef>
                <a:spcPct val="0"/>
              </a:spcBef>
              <a:spcAft>
                <a:spcPct val="0"/>
              </a:spcAft>
              <a:defRPr>
                <a:solidFill>
                  <a:schemeClr val="tx1"/>
                </a:solidFill>
                <a:latin typeface="Book Antiqua" pitchFamily="18" charset="0"/>
              </a:defRPr>
            </a:lvl6pPr>
            <a:lvl7pPr marL="3092450" indent="-241300" defTabSz="966788" fontAlgn="base">
              <a:spcBef>
                <a:spcPct val="0"/>
              </a:spcBef>
              <a:spcAft>
                <a:spcPct val="0"/>
              </a:spcAft>
              <a:defRPr>
                <a:solidFill>
                  <a:schemeClr val="tx1"/>
                </a:solidFill>
                <a:latin typeface="Book Antiqua" pitchFamily="18" charset="0"/>
              </a:defRPr>
            </a:lvl7pPr>
            <a:lvl8pPr marL="3549650" indent="-241300" defTabSz="966788" fontAlgn="base">
              <a:spcBef>
                <a:spcPct val="0"/>
              </a:spcBef>
              <a:spcAft>
                <a:spcPct val="0"/>
              </a:spcAft>
              <a:defRPr>
                <a:solidFill>
                  <a:schemeClr val="tx1"/>
                </a:solidFill>
                <a:latin typeface="Book Antiqua" pitchFamily="18" charset="0"/>
              </a:defRPr>
            </a:lvl8pPr>
            <a:lvl9pPr marL="4006850" indent="-241300" defTabSz="966788" fontAlgn="base">
              <a:spcBef>
                <a:spcPct val="0"/>
              </a:spcBef>
              <a:spcAft>
                <a:spcPct val="0"/>
              </a:spcAft>
              <a:defRPr>
                <a:solidFill>
                  <a:schemeClr val="tx1"/>
                </a:solidFill>
                <a:latin typeface="Book Antiqua" pitchFamily="18" charset="0"/>
              </a:defRPr>
            </a:lvl9pPr>
          </a:lstStyle>
          <a:p>
            <a:fld id="{E1FCA5E7-AF70-4492-BEDD-5E87342AC43C}" type="slidenum">
              <a:rPr lang="en-US">
                <a:solidFill>
                  <a:srgbClr val="000000"/>
                </a:solidFill>
                <a:latin typeface="Calibri" pitchFamily="34" charset="0"/>
              </a:rPr>
              <a:pPr/>
              <a:t>43</a:t>
            </a:fld>
            <a:endParaRPr lang="en-US">
              <a:solidFill>
                <a:srgbClr val="000000"/>
              </a:solidFill>
              <a:latin typeface="Calibri"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p:cNvSpPr>
            <a:spLocks noGrp="1"/>
          </p:cNvSpPr>
          <p:nvPr>
            <p:ph type="body" idx="1"/>
          </p:nvPr>
        </p:nvSpPr>
        <p:spPr/>
        <p:txBody>
          <a:bodyPr/>
          <a:lstStyle/>
          <a:p>
            <a:pPr>
              <a:spcBef>
                <a:spcPct val="0"/>
              </a:spcBef>
            </a:pPr>
            <a:endParaRPr lang="en-US" smtClean="0"/>
          </a:p>
        </p:txBody>
      </p:sp>
      <p:sp>
        <p:nvSpPr>
          <p:cNvPr id="73732" name="Slide Number Placeholder 3"/>
          <p:cNvSpPr>
            <a:spLocks noGrp="1"/>
          </p:cNvSpPr>
          <p:nvPr>
            <p:ph type="sldNum" sz="quarter" idx="5"/>
          </p:nvPr>
        </p:nvSpPr>
        <p:spPr>
          <a:noFill/>
        </p:spPr>
        <p:txBody>
          <a:bodyPr/>
          <a:lstStyle>
            <a:lvl1pPr defTabSz="966788">
              <a:defRPr>
                <a:solidFill>
                  <a:schemeClr val="tx1"/>
                </a:solidFill>
                <a:latin typeface="Book Antiqua" pitchFamily="18" charset="0"/>
              </a:defRPr>
            </a:lvl1pPr>
            <a:lvl2pPr marL="785813" indent="-301625" defTabSz="966788">
              <a:defRPr>
                <a:solidFill>
                  <a:schemeClr val="tx1"/>
                </a:solidFill>
                <a:latin typeface="Book Antiqua" pitchFamily="18" charset="0"/>
              </a:defRPr>
            </a:lvl2pPr>
            <a:lvl3pPr marL="1209675" indent="-242888" defTabSz="966788">
              <a:defRPr>
                <a:solidFill>
                  <a:schemeClr val="tx1"/>
                </a:solidFill>
                <a:latin typeface="Book Antiqua" pitchFamily="18" charset="0"/>
              </a:defRPr>
            </a:lvl3pPr>
            <a:lvl4pPr marL="1693863" indent="-241300" defTabSz="966788">
              <a:defRPr>
                <a:solidFill>
                  <a:schemeClr val="tx1"/>
                </a:solidFill>
                <a:latin typeface="Book Antiqua" pitchFamily="18" charset="0"/>
              </a:defRPr>
            </a:lvl4pPr>
            <a:lvl5pPr marL="2178050" indent="-241300" defTabSz="966788">
              <a:defRPr>
                <a:solidFill>
                  <a:schemeClr val="tx1"/>
                </a:solidFill>
                <a:latin typeface="Book Antiqua" pitchFamily="18" charset="0"/>
              </a:defRPr>
            </a:lvl5pPr>
            <a:lvl6pPr marL="2635250" indent="-241300" defTabSz="966788" fontAlgn="base">
              <a:spcBef>
                <a:spcPct val="0"/>
              </a:spcBef>
              <a:spcAft>
                <a:spcPct val="0"/>
              </a:spcAft>
              <a:defRPr>
                <a:solidFill>
                  <a:schemeClr val="tx1"/>
                </a:solidFill>
                <a:latin typeface="Book Antiqua" pitchFamily="18" charset="0"/>
              </a:defRPr>
            </a:lvl6pPr>
            <a:lvl7pPr marL="3092450" indent="-241300" defTabSz="966788" fontAlgn="base">
              <a:spcBef>
                <a:spcPct val="0"/>
              </a:spcBef>
              <a:spcAft>
                <a:spcPct val="0"/>
              </a:spcAft>
              <a:defRPr>
                <a:solidFill>
                  <a:schemeClr val="tx1"/>
                </a:solidFill>
                <a:latin typeface="Book Antiqua" pitchFamily="18" charset="0"/>
              </a:defRPr>
            </a:lvl7pPr>
            <a:lvl8pPr marL="3549650" indent="-241300" defTabSz="966788" fontAlgn="base">
              <a:spcBef>
                <a:spcPct val="0"/>
              </a:spcBef>
              <a:spcAft>
                <a:spcPct val="0"/>
              </a:spcAft>
              <a:defRPr>
                <a:solidFill>
                  <a:schemeClr val="tx1"/>
                </a:solidFill>
                <a:latin typeface="Book Antiqua" pitchFamily="18" charset="0"/>
              </a:defRPr>
            </a:lvl8pPr>
            <a:lvl9pPr marL="4006850" indent="-241300" defTabSz="966788" fontAlgn="base">
              <a:spcBef>
                <a:spcPct val="0"/>
              </a:spcBef>
              <a:spcAft>
                <a:spcPct val="0"/>
              </a:spcAft>
              <a:defRPr>
                <a:solidFill>
                  <a:schemeClr val="tx1"/>
                </a:solidFill>
                <a:latin typeface="Book Antiqua" pitchFamily="18" charset="0"/>
              </a:defRPr>
            </a:lvl9pPr>
          </a:lstStyle>
          <a:p>
            <a:fld id="{475652C0-0648-48E1-8EE5-E88D944B8074}" type="slidenum">
              <a:rPr lang="en-US">
                <a:solidFill>
                  <a:srgbClr val="000000"/>
                </a:solidFill>
                <a:latin typeface="Calibri" pitchFamily="34" charset="0"/>
              </a:rPr>
              <a:pPr/>
              <a:t>44</a:t>
            </a:fld>
            <a:endParaRPr lang="en-US">
              <a:solidFill>
                <a:srgbClr val="000000"/>
              </a:solidFill>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lIns="45720" tIns="0" rIns="45720" bIns="0" anchor="b">
            <a:scene3d>
              <a:camera prst="orthographicFront"/>
              <a:lightRig rig="soft" dir="t">
                <a:rot lat="0" lon="0" rev="17220000"/>
              </a:lightRig>
            </a:scene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lang="en-US" smtClean="0"/>
              <a:t>Click to edit Master title style</a:t>
            </a:r>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Tree>
    <p:extLst>
      <p:ext uri="{BB962C8B-B14F-4D97-AF65-F5344CB8AC3E}">
        <p14:creationId xmlns:p14="http://schemas.microsoft.com/office/powerpoint/2010/main" val="1768590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400">
                <a:latin typeface="Arial" pitchFamily="34" charset="0"/>
                <a:cs typeface="Arial"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buFont typeface="Wingdings" pitchFamily="2" charset="2"/>
              <a:buChar char="Ø"/>
              <a:defRPr sz="4400">
                <a:latin typeface="Arial" pitchFamily="34" charset="0"/>
                <a:cs typeface="Arial" pitchFamily="34" charset="0"/>
              </a:defRPr>
            </a:lvl1pPr>
            <a:lvl2pPr>
              <a:buFont typeface="Wingdings 2" pitchFamily="18" charset="2"/>
              <a:buChar char=""/>
              <a:defRPr sz="4400">
                <a:latin typeface="Arial" pitchFamily="34" charset="0"/>
                <a:cs typeface="Arial" pitchFamily="34" charset="0"/>
              </a:defRPr>
            </a:lvl2pPr>
            <a:lvl3pPr>
              <a:buFont typeface="Courier New" pitchFamily="49" charset="0"/>
              <a:buChar char="o"/>
              <a:defRPr sz="4400">
                <a:latin typeface="Arial" pitchFamily="34" charset="0"/>
                <a:cs typeface="Arial" pitchFamily="34" charset="0"/>
              </a:defRPr>
            </a:lvl3pPr>
            <a:lvl4pPr>
              <a:defRPr sz="4400">
                <a:latin typeface="Arial" pitchFamily="34" charset="0"/>
                <a:cs typeface="Arial" pitchFamily="34" charset="0"/>
              </a:defRPr>
            </a:lvl4pPr>
            <a:lvl5pPr>
              <a:defRPr sz="4400">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p:txBody>
      </p:sp>
      <p:sp>
        <p:nvSpPr>
          <p:cNvPr id="4" name="Slide Number Placeholder 22"/>
          <p:cNvSpPr>
            <a:spLocks noGrp="1"/>
          </p:cNvSpPr>
          <p:nvPr>
            <p:ph type="sldNum" sz="quarter" idx="10"/>
          </p:nvPr>
        </p:nvSpPr>
        <p:spPr/>
        <p:txBody>
          <a:bodyPr/>
          <a:lstStyle>
            <a:lvl1pPr fontAlgn="auto">
              <a:spcBef>
                <a:spcPts val="0"/>
              </a:spcBef>
              <a:spcAft>
                <a:spcPts val="0"/>
              </a:spcAft>
              <a:defRPr/>
            </a:lvl1pPr>
          </a:lstStyle>
          <a:p>
            <a:pPr>
              <a:defRPr/>
            </a:pPr>
            <a:fld id="{0A040F32-4BC6-442C-9EDB-2F1CE55A643D}" type="slidenum">
              <a:rPr lang="en-US"/>
              <a:pPr>
                <a:defRPr/>
              </a:pPr>
              <a:t>‹#›</a:t>
            </a:fld>
            <a:endParaRPr lang="en-US" dirty="0"/>
          </a:p>
        </p:txBody>
      </p:sp>
    </p:spTree>
    <p:extLst>
      <p:ext uri="{BB962C8B-B14F-4D97-AF65-F5344CB8AC3E}">
        <p14:creationId xmlns:p14="http://schemas.microsoft.com/office/powerpoint/2010/main" val="1559534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4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Arial" pitchFamily="34" charset="0"/>
                <a:ea typeface="+mj-ea"/>
                <a:cs typeface="Arial" pitchFamily="34" charset="0"/>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1600200" y="2507786"/>
            <a:ext cx="7086600" cy="1509712"/>
          </a:xfrm>
        </p:spPr>
        <p:txBody>
          <a:bodyPr/>
          <a:lstStyle>
            <a:lvl1pPr marL="73152" indent="0" algn="l">
              <a:buNone/>
              <a:defRPr sz="4400">
                <a:solidFill>
                  <a:schemeClr val="tx1"/>
                </a:solidFill>
                <a:latin typeface="Arial" pitchFamily="34" charset="0"/>
                <a:cs typeface="Arial" pitchFamily="34" charset="0"/>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dirty="0" smtClean="0"/>
              <a:t>Click to edit Master text styles</a:t>
            </a:r>
          </a:p>
        </p:txBody>
      </p:sp>
      <p:sp>
        <p:nvSpPr>
          <p:cNvPr id="4" name="Slide Number Placeholder 5"/>
          <p:cNvSpPr>
            <a:spLocks noGrp="1"/>
          </p:cNvSpPr>
          <p:nvPr>
            <p:ph type="sldNum" sz="quarter" idx="10"/>
          </p:nvPr>
        </p:nvSpPr>
        <p:spPr/>
        <p:txBody>
          <a:bodyPr/>
          <a:lstStyle>
            <a:lvl1pPr fontAlgn="auto">
              <a:spcBef>
                <a:spcPts val="0"/>
              </a:spcBef>
              <a:spcAft>
                <a:spcPts val="0"/>
              </a:spcAft>
              <a:defRPr/>
            </a:lvl1pPr>
          </a:lstStyle>
          <a:p>
            <a:pPr>
              <a:defRPr/>
            </a:pPr>
            <a:fld id="{50E069BE-8579-4D44-AF8E-E0174D0CD340}" type="slidenum">
              <a:rPr lang="en-US"/>
              <a:pPr>
                <a:defRPr/>
              </a:pPr>
              <a:t>‹#›</a:t>
            </a:fld>
            <a:endParaRPr lang="en-US" dirty="0"/>
          </a:p>
        </p:txBody>
      </p:sp>
    </p:spTree>
    <p:extLst>
      <p:ext uri="{BB962C8B-B14F-4D97-AF65-F5344CB8AC3E}">
        <p14:creationId xmlns:p14="http://schemas.microsoft.com/office/powerpoint/2010/main" val="204633146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2"/>
            <a:ext cx="4038600" cy="4525963"/>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2"/>
            <a:ext cx="4038600" cy="4525963"/>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a:xfrm>
            <a:off x="457200" y="6416675"/>
            <a:ext cx="2133600" cy="365125"/>
          </a:xfrm>
          <a:prstGeom prst="rect">
            <a:avLst/>
          </a:prstGeom>
        </p:spPr>
        <p:txBody>
          <a:bodyPr/>
          <a:lstStyle>
            <a:lvl1pPr>
              <a:defRPr>
                <a:solidFill>
                  <a:prstClr val="white"/>
                </a:solidFill>
                <a:latin typeface="Arial" charset="0"/>
              </a:defRPr>
            </a:lvl1pPr>
          </a:lstStyle>
          <a:p>
            <a:pPr>
              <a:defRPr/>
            </a:pPr>
            <a:fld id="{2C3058EC-3D6B-4D2D-9C95-1A6C9EB70E8F}" type="datetime1">
              <a:rPr lang="en-US"/>
              <a:pPr>
                <a:defRPr/>
              </a:pPr>
              <a:t>3/15/2011</a:t>
            </a:fld>
            <a:endParaRPr lang="en-US" dirty="0"/>
          </a:p>
        </p:txBody>
      </p:sp>
      <p:sp>
        <p:nvSpPr>
          <p:cNvPr id="6" name="Footer Placeholder 2"/>
          <p:cNvSpPr>
            <a:spLocks noGrp="1"/>
          </p:cNvSpPr>
          <p:nvPr>
            <p:ph type="ftr" sz="quarter" idx="11"/>
          </p:nvPr>
        </p:nvSpPr>
        <p:spPr>
          <a:xfrm>
            <a:off x="3124200" y="6416675"/>
            <a:ext cx="2895600" cy="365125"/>
          </a:xfrm>
          <a:prstGeom prst="rect">
            <a:avLst/>
          </a:prstGeom>
        </p:spPr>
        <p:txBody>
          <a:bodyPr/>
          <a:lstStyle>
            <a:lvl1pPr>
              <a:defRPr>
                <a:solidFill>
                  <a:prstClr val="white"/>
                </a:solidFill>
                <a:latin typeface="Arial" charset="0"/>
              </a:defRPr>
            </a:lvl1pPr>
          </a:lstStyle>
          <a:p>
            <a:pPr>
              <a:defRPr/>
            </a:pPr>
            <a:endParaRPr lang="en-US"/>
          </a:p>
        </p:txBody>
      </p:sp>
      <p:sp>
        <p:nvSpPr>
          <p:cNvPr id="7" name="Slide Number Placeholder 22"/>
          <p:cNvSpPr>
            <a:spLocks noGrp="1"/>
          </p:cNvSpPr>
          <p:nvPr>
            <p:ph type="sldNum" sz="quarter" idx="12"/>
          </p:nvPr>
        </p:nvSpPr>
        <p:spPr/>
        <p:txBody>
          <a:bodyPr/>
          <a:lstStyle>
            <a:lvl1pPr fontAlgn="auto">
              <a:spcBef>
                <a:spcPts val="0"/>
              </a:spcBef>
              <a:spcAft>
                <a:spcPts val="0"/>
              </a:spcAft>
              <a:defRPr/>
            </a:lvl1pPr>
          </a:lstStyle>
          <a:p>
            <a:pPr>
              <a:defRPr/>
            </a:pPr>
            <a:fld id="{B460F86E-E57F-4738-9F1B-0E47A988A3AD}" type="slidenum">
              <a:rPr lang="en-US"/>
              <a:pPr>
                <a:defRPr/>
              </a:pPr>
              <a:t>‹#›</a:t>
            </a:fld>
            <a:endParaRPr lang="en-US" dirty="0"/>
          </a:p>
        </p:txBody>
      </p:sp>
    </p:spTree>
    <p:extLst>
      <p:ext uri="{BB962C8B-B14F-4D97-AF65-F5344CB8AC3E}">
        <p14:creationId xmlns:p14="http://schemas.microsoft.com/office/powerpoint/2010/main" val="18284975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6" y="1535113"/>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362202"/>
            <a:ext cx="4040188" cy="37639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6" y="2362202"/>
            <a:ext cx="4041775" cy="37639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a:xfrm>
            <a:off x="457200" y="6416675"/>
            <a:ext cx="2133600" cy="365125"/>
          </a:xfrm>
          <a:prstGeom prst="rect">
            <a:avLst/>
          </a:prstGeom>
        </p:spPr>
        <p:txBody>
          <a:bodyPr/>
          <a:lstStyle>
            <a:lvl1pPr>
              <a:defRPr>
                <a:solidFill>
                  <a:prstClr val="white"/>
                </a:solidFill>
                <a:latin typeface="Arial" charset="0"/>
              </a:defRPr>
            </a:lvl1pPr>
          </a:lstStyle>
          <a:p>
            <a:pPr>
              <a:defRPr/>
            </a:pPr>
            <a:fld id="{A23A9B8D-FB98-4BEE-9B62-B4894926C01E}" type="datetime1">
              <a:rPr lang="en-US"/>
              <a:pPr>
                <a:defRPr/>
              </a:pPr>
              <a:t>3/15/2011</a:t>
            </a:fld>
            <a:endParaRPr lang="en-US" dirty="0"/>
          </a:p>
        </p:txBody>
      </p:sp>
      <p:sp>
        <p:nvSpPr>
          <p:cNvPr id="8" name="Footer Placeholder 2"/>
          <p:cNvSpPr>
            <a:spLocks noGrp="1"/>
          </p:cNvSpPr>
          <p:nvPr>
            <p:ph type="ftr" sz="quarter" idx="11"/>
          </p:nvPr>
        </p:nvSpPr>
        <p:spPr>
          <a:xfrm>
            <a:off x="3124200" y="6416675"/>
            <a:ext cx="2895600" cy="365125"/>
          </a:xfrm>
          <a:prstGeom prst="rect">
            <a:avLst/>
          </a:prstGeom>
        </p:spPr>
        <p:txBody>
          <a:bodyPr/>
          <a:lstStyle>
            <a:lvl1pPr>
              <a:defRPr>
                <a:solidFill>
                  <a:prstClr val="white"/>
                </a:solidFill>
                <a:latin typeface="Arial" charset="0"/>
              </a:defRPr>
            </a:lvl1pPr>
          </a:lstStyle>
          <a:p>
            <a:pPr>
              <a:defRPr/>
            </a:pPr>
            <a:endParaRPr lang="en-US"/>
          </a:p>
        </p:txBody>
      </p:sp>
      <p:sp>
        <p:nvSpPr>
          <p:cNvPr id="9" name="Slide Number Placeholder 22"/>
          <p:cNvSpPr>
            <a:spLocks noGrp="1"/>
          </p:cNvSpPr>
          <p:nvPr>
            <p:ph type="sldNum" sz="quarter" idx="12"/>
          </p:nvPr>
        </p:nvSpPr>
        <p:spPr/>
        <p:txBody>
          <a:bodyPr/>
          <a:lstStyle>
            <a:lvl1pPr fontAlgn="auto">
              <a:spcBef>
                <a:spcPts val="0"/>
              </a:spcBef>
              <a:spcAft>
                <a:spcPts val="0"/>
              </a:spcAft>
              <a:defRPr/>
            </a:lvl1pPr>
          </a:lstStyle>
          <a:p>
            <a:pPr>
              <a:defRPr/>
            </a:pPr>
            <a:fld id="{ADDCBE69-97FB-4EEC-9D0E-19DF1AA430DD}" type="slidenum">
              <a:rPr lang="en-US"/>
              <a:pPr>
                <a:defRPr/>
              </a:pPr>
              <a:t>‹#›</a:t>
            </a:fld>
            <a:endParaRPr lang="en-US" dirty="0"/>
          </a:p>
        </p:txBody>
      </p:sp>
    </p:spTree>
    <p:extLst>
      <p:ext uri="{BB962C8B-B14F-4D97-AF65-F5344CB8AC3E}">
        <p14:creationId xmlns:p14="http://schemas.microsoft.com/office/powerpoint/2010/main" val="728288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400">
                <a:latin typeface="Arial" pitchFamily="34" charset="0"/>
                <a:cs typeface="Arial" pitchFamily="34" charset="0"/>
              </a:defRPr>
            </a:lvl1pPr>
          </a:lstStyle>
          <a:p>
            <a:r>
              <a:rPr lang="en-US" dirty="0" smtClean="0"/>
              <a:t>Click to edit Master title style</a:t>
            </a:r>
            <a:endParaRPr lang="en-US" dirty="0"/>
          </a:p>
        </p:txBody>
      </p:sp>
      <p:sp>
        <p:nvSpPr>
          <p:cNvPr id="3" name="Slide Number Placeholder 22"/>
          <p:cNvSpPr>
            <a:spLocks noGrp="1"/>
          </p:cNvSpPr>
          <p:nvPr>
            <p:ph type="sldNum" sz="quarter" idx="10"/>
          </p:nvPr>
        </p:nvSpPr>
        <p:spPr/>
        <p:txBody>
          <a:bodyPr/>
          <a:lstStyle>
            <a:lvl1pPr fontAlgn="auto">
              <a:spcBef>
                <a:spcPts val="0"/>
              </a:spcBef>
              <a:spcAft>
                <a:spcPts val="0"/>
              </a:spcAft>
              <a:defRPr/>
            </a:lvl1pPr>
          </a:lstStyle>
          <a:p>
            <a:pPr>
              <a:defRPr/>
            </a:pPr>
            <a:fld id="{6FFD9D0A-713D-43F0-ADD4-5B19BDBACC71}" type="slidenum">
              <a:rPr lang="en-US"/>
              <a:pPr>
                <a:defRPr/>
              </a:pPr>
              <a:t>‹#›</a:t>
            </a:fld>
            <a:endParaRPr lang="en-US" dirty="0"/>
          </a:p>
        </p:txBody>
      </p:sp>
    </p:spTree>
    <p:extLst>
      <p:ext uri="{BB962C8B-B14F-4D97-AF65-F5344CB8AC3E}">
        <p14:creationId xmlns:p14="http://schemas.microsoft.com/office/powerpoint/2010/main" val="2108244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22"/>
          <p:cNvSpPr>
            <a:spLocks noGrp="1"/>
          </p:cNvSpPr>
          <p:nvPr>
            <p:ph type="sldNum" sz="quarter" idx="10"/>
          </p:nvPr>
        </p:nvSpPr>
        <p:spPr/>
        <p:txBody>
          <a:bodyPr/>
          <a:lstStyle>
            <a:lvl1pPr fontAlgn="auto">
              <a:spcBef>
                <a:spcPts val="0"/>
              </a:spcBef>
              <a:spcAft>
                <a:spcPts val="0"/>
              </a:spcAft>
              <a:defRPr/>
            </a:lvl1pPr>
          </a:lstStyle>
          <a:p>
            <a:pPr>
              <a:defRPr/>
            </a:pPr>
            <a:fld id="{95260874-83DB-4668-B147-D20E9FBF792C}" type="slidenum">
              <a:rPr lang="en-US"/>
              <a:pPr>
                <a:defRPr/>
              </a:pPr>
              <a:t>‹#›</a:t>
            </a:fld>
            <a:endParaRPr lang="en-US" dirty="0"/>
          </a:p>
        </p:txBody>
      </p:sp>
    </p:spTree>
    <p:extLst>
      <p:ext uri="{BB962C8B-B14F-4D97-AF65-F5344CB8AC3E}">
        <p14:creationId xmlns:p14="http://schemas.microsoft.com/office/powerpoint/2010/main" val="907366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sp3d prstMaterial="softEdge"/>
          </a:bodyPr>
          <a:lstStyle>
            <a:lvl1pPr algn="l">
              <a:buNone/>
              <a:defRPr sz="2200" b="0">
                <a:ln w="6350">
                  <a:noFill/>
                </a:ln>
                <a:solidFill>
                  <a:schemeClr val="accent1">
                    <a:tint val="73000"/>
                    <a:satMod val="180000"/>
                  </a:schemeClr>
                </a:solidFill>
              </a:defRPr>
            </a:lvl1pPr>
          </a:lstStyle>
          <a:p>
            <a:r>
              <a:rPr lang="en-US" smtClean="0"/>
              <a:t>Click to edit Master title style</a:t>
            </a:r>
            <a:endParaRPr lang="en-US"/>
          </a:p>
        </p:txBody>
      </p:sp>
      <p:sp>
        <p:nvSpPr>
          <p:cNvPr id="3" name="Text Placeholder 2"/>
          <p:cNvSpPr>
            <a:spLocks noGrp="1"/>
          </p:cNvSpPr>
          <p:nvPr>
            <p:ph type="body" idx="2"/>
          </p:nvPr>
        </p:nvSpPr>
        <p:spPr>
          <a:xfrm>
            <a:off x="457201" y="1524002"/>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273052"/>
            <a:ext cx="5111750" cy="5853113"/>
          </a:xfrm>
        </p:spPr>
        <p:txBody>
          <a:bodyPr/>
          <a:lstStyle>
            <a:lvl1pPr>
              <a:defRPr sz="2600"/>
            </a:lvl1pPr>
            <a:lvl2pPr>
              <a:defRPr sz="2400"/>
            </a:lvl2pPr>
            <a:lvl3pPr>
              <a:defRPr sz="22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a:xfrm>
            <a:off x="457200" y="6416675"/>
            <a:ext cx="2133600" cy="365125"/>
          </a:xfrm>
          <a:prstGeom prst="rect">
            <a:avLst/>
          </a:prstGeom>
        </p:spPr>
        <p:txBody>
          <a:bodyPr/>
          <a:lstStyle>
            <a:lvl1pPr>
              <a:defRPr>
                <a:solidFill>
                  <a:prstClr val="white"/>
                </a:solidFill>
                <a:latin typeface="Arial" charset="0"/>
              </a:defRPr>
            </a:lvl1pPr>
          </a:lstStyle>
          <a:p>
            <a:pPr>
              <a:defRPr/>
            </a:pPr>
            <a:fld id="{92192611-C738-4E6B-858D-D5982F091C42}" type="datetime1">
              <a:rPr lang="en-US"/>
              <a:pPr>
                <a:defRPr/>
              </a:pPr>
              <a:t>3/15/2011</a:t>
            </a:fld>
            <a:endParaRPr lang="en-US" dirty="0"/>
          </a:p>
        </p:txBody>
      </p:sp>
      <p:sp>
        <p:nvSpPr>
          <p:cNvPr id="6" name="Footer Placeholder 2"/>
          <p:cNvSpPr>
            <a:spLocks noGrp="1"/>
          </p:cNvSpPr>
          <p:nvPr>
            <p:ph type="ftr" sz="quarter" idx="11"/>
          </p:nvPr>
        </p:nvSpPr>
        <p:spPr>
          <a:xfrm>
            <a:off x="3124200" y="6416675"/>
            <a:ext cx="2895600" cy="365125"/>
          </a:xfrm>
          <a:prstGeom prst="rect">
            <a:avLst/>
          </a:prstGeom>
        </p:spPr>
        <p:txBody>
          <a:bodyPr/>
          <a:lstStyle>
            <a:lvl1pPr>
              <a:defRPr>
                <a:solidFill>
                  <a:prstClr val="white"/>
                </a:solidFill>
                <a:latin typeface="Arial" charset="0"/>
              </a:defRPr>
            </a:lvl1pPr>
          </a:lstStyle>
          <a:p>
            <a:pPr>
              <a:defRPr/>
            </a:pPr>
            <a:endParaRPr lang="en-US"/>
          </a:p>
        </p:txBody>
      </p:sp>
      <p:sp>
        <p:nvSpPr>
          <p:cNvPr id="7" name="Slide Number Placeholder 22"/>
          <p:cNvSpPr>
            <a:spLocks noGrp="1"/>
          </p:cNvSpPr>
          <p:nvPr>
            <p:ph type="sldNum" sz="quarter" idx="12"/>
          </p:nvPr>
        </p:nvSpPr>
        <p:spPr/>
        <p:txBody>
          <a:bodyPr/>
          <a:lstStyle>
            <a:lvl1pPr fontAlgn="auto">
              <a:spcBef>
                <a:spcPts val="0"/>
              </a:spcBef>
              <a:spcAft>
                <a:spcPts val="0"/>
              </a:spcAft>
              <a:defRPr/>
            </a:lvl1pPr>
          </a:lstStyle>
          <a:p>
            <a:pPr>
              <a:defRPr/>
            </a:pPr>
            <a:fld id="{05FF9DEB-7E17-4462-977F-AE9F31C3F17B}" type="slidenum">
              <a:rPr lang="en-US"/>
              <a:pPr>
                <a:defRPr/>
              </a:pPr>
              <a:t>‹#›</a:t>
            </a:fld>
            <a:endParaRPr lang="en-US" dirty="0"/>
          </a:p>
        </p:txBody>
      </p:sp>
    </p:spTree>
    <p:extLst>
      <p:ext uri="{BB962C8B-B14F-4D97-AF65-F5344CB8AC3E}">
        <p14:creationId xmlns:p14="http://schemas.microsoft.com/office/powerpoint/2010/main" val="487550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828800" y="1166787"/>
            <a:ext cx="5486400" cy="530352"/>
          </a:xfrm>
        </p:spPr>
        <p:txBody>
          <a:bodyPr lIns="45720" rIns="45720"/>
          <a:lstStyle>
            <a:lvl1pPr marL="0" indent="0" algn="ctr">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5" name="Date Placeholder 13"/>
          <p:cNvSpPr>
            <a:spLocks noGrp="1"/>
          </p:cNvSpPr>
          <p:nvPr>
            <p:ph type="dt" sz="half" idx="10"/>
          </p:nvPr>
        </p:nvSpPr>
        <p:spPr>
          <a:xfrm>
            <a:off x="457200" y="6416675"/>
            <a:ext cx="2133600" cy="365125"/>
          </a:xfrm>
          <a:prstGeom prst="rect">
            <a:avLst/>
          </a:prstGeom>
        </p:spPr>
        <p:txBody>
          <a:bodyPr/>
          <a:lstStyle>
            <a:lvl1pPr>
              <a:defRPr>
                <a:solidFill>
                  <a:prstClr val="white"/>
                </a:solidFill>
                <a:latin typeface="Arial" charset="0"/>
              </a:defRPr>
            </a:lvl1pPr>
          </a:lstStyle>
          <a:p>
            <a:pPr>
              <a:defRPr/>
            </a:pPr>
            <a:fld id="{A42FA323-0967-4754-8ECC-9B75A311232E}" type="datetime1">
              <a:rPr lang="en-US"/>
              <a:pPr>
                <a:defRPr/>
              </a:pPr>
              <a:t>3/15/2011</a:t>
            </a:fld>
            <a:endParaRPr lang="en-US" dirty="0"/>
          </a:p>
        </p:txBody>
      </p:sp>
      <p:sp>
        <p:nvSpPr>
          <p:cNvPr id="6" name="Footer Placeholder 2"/>
          <p:cNvSpPr>
            <a:spLocks noGrp="1"/>
          </p:cNvSpPr>
          <p:nvPr>
            <p:ph type="ftr" sz="quarter" idx="11"/>
          </p:nvPr>
        </p:nvSpPr>
        <p:spPr>
          <a:xfrm>
            <a:off x="3124200" y="6416675"/>
            <a:ext cx="2895600" cy="365125"/>
          </a:xfrm>
          <a:prstGeom prst="rect">
            <a:avLst/>
          </a:prstGeom>
        </p:spPr>
        <p:txBody>
          <a:bodyPr/>
          <a:lstStyle>
            <a:lvl1pPr>
              <a:defRPr>
                <a:solidFill>
                  <a:prstClr val="white"/>
                </a:solidFill>
                <a:latin typeface="Arial" charset="0"/>
              </a:defRPr>
            </a:lvl1pPr>
          </a:lstStyle>
          <a:p>
            <a:pPr>
              <a:defRPr/>
            </a:pPr>
            <a:endParaRPr lang="en-US"/>
          </a:p>
        </p:txBody>
      </p:sp>
      <p:sp>
        <p:nvSpPr>
          <p:cNvPr id="7" name="Slide Number Placeholder 22"/>
          <p:cNvSpPr>
            <a:spLocks noGrp="1"/>
          </p:cNvSpPr>
          <p:nvPr>
            <p:ph type="sldNum" sz="quarter" idx="12"/>
          </p:nvPr>
        </p:nvSpPr>
        <p:spPr/>
        <p:txBody>
          <a:bodyPr/>
          <a:lstStyle>
            <a:lvl1pPr fontAlgn="auto">
              <a:spcBef>
                <a:spcPts val="0"/>
              </a:spcBef>
              <a:spcAft>
                <a:spcPts val="0"/>
              </a:spcAft>
              <a:defRPr/>
            </a:lvl1pPr>
          </a:lstStyle>
          <a:p>
            <a:pPr>
              <a:defRPr/>
            </a:pPr>
            <a:fld id="{17C551DD-8EA8-40BE-AF4E-19CEAF294EFD}" type="slidenum">
              <a:rPr lang="en-US"/>
              <a:pPr>
                <a:defRPr/>
              </a:pPr>
              <a:t>‹#›</a:t>
            </a:fld>
            <a:endParaRPr lang="en-US" dirty="0"/>
          </a:p>
        </p:txBody>
      </p:sp>
    </p:spTree>
    <p:extLst>
      <p:ext uri="{BB962C8B-B14F-4D97-AF65-F5344CB8AC3E}">
        <p14:creationId xmlns:p14="http://schemas.microsoft.com/office/powerpoint/2010/main" val="2512635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a:xfrm>
            <a:off x="457200" y="6416675"/>
            <a:ext cx="2133600" cy="365125"/>
          </a:xfrm>
          <a:prstGeom prst="rect">
            <a:avLst/>
          </a:prstGeom>
        </p:spPr>
        <p:txBody>
          <a:bodyPr/>
          <a:lstStyle>
            <a:lvl1pPr>
              <a:defRPr>
                <a:solidFill>
                  <a:prstClr val="white"/>
                </a:solidFill>
                <a:latin typeface="Arial" charset="0"/>
              </a:defRPr>
            </a:lvl1pPr>
          </a:lstStyle>
          <a:p>
            <a:pPr>
              <a:defRPr/>
            </a:pPr>
            <a:fld id="{ACBB5B0A-AB8E-4558-AA81-83E3044A5724}" type="datetime1">
              <a:rPr lang="en-US"/>
              <a:pPr>
                <a:defRPr/>
              </a:pPr>
              <a:t>3/15/2011</a:t>
            </a:fld>
            <a:endParaRPr lang="en-US" dirty="0"/>
          </a:p>
        </p:txBody>
      </p:sp>
      <p:sp>
        <p:nvSpPr>
          <p:cNvPr id="5" name="Footer Placeholder 2"/>
          <p:cNvSpPr>
            <a:spLocks noGrp="1"/>
          </p:cNvSpPr>
          <p:nvPr>
            <p:ph type="ftr" sz="quarter" idx="11"/>
          </p:nvPr>
        </p:nvSpPr>
        <p:spPr>
          <a:xfrm>
            <a:off x="3124200" y="6416675"/>
            <a:ext cx="2895600" cy="365125"/>
          </a:xfrm>
          <a:prstGeom prst="rect">
            <a:avLst/>
          </a:prstGeom>
        </p:spPr>
        <p:txBody>
          <a:bodyPr/>
          <a:lstStyle>
            <a:lvl1pPr>
              <a:defRPr>
                <a:solidFill>
                  <a:prstClr val="white"/>
                </a:solidFill>
                <a:latin typeface="Arial" charset="0"/>
              </a:defRPr>
            </a:lvl1pPr>
          </a:lstStyle>
          <a:p>
            <a:pPr>
              <a:defRPr/>
            </a:pPr>
            <a:endParaRPr lang="en-US"/>
          </a:p>
        </p:txBody>
      </p:sp>
      <p:sp>
        <p:nvSpPr>
          <p:cNvPr id="6" name="Slide Number Placeholder 22"/>
          <p:cNvSpPr>
            <a:spLocks noGrp="1"/>
          </p:cNvSpPr>
          <p:nvPr>
            <p:ph type="sldNum" sz="quarter" idx="12"/>
          </p:nvPr>
        </p:nvSpPr>
        <p:spPr/>
        <p:txBody>
          <a:bodyPr/>
          <a:lstStyle>
            <a:lvl1pPr fontAlgn="auto">
              <a:spcBef>
                <a:spcPts val="0"/>
              </a:spcBef>
              <a:spcAft>
                <a:spcPts val="0"/>
              </a:spcAft>
              <a:defRPr/>
            </a:lvl1pPr>
          </a:lstStyle>
          <a:p>
            <a:pPr>
              <a:defRPr/>
            </a:pPr>
            <a:fld id="{FB0D38FC-BCCB-45B4-B0FB-7CEE021C3217}" type="slidenum">
              <a:rPr lang="en-US"/>
              <a:pPr>
                <a:defRPr/>
              </a:pPr>
              <a:t>‹#›</a:t>
            </a:fld>
            <a:endParaRPr lang="en-US" dirty="0"/>
          </a:p>
        </p:txBody>
      </p:sp>
    </p:spTree>
    <p:extLst>
      <p:ext uri="{BB962C8B-B14F-4D97-AF65-F5344CB8AC3E}">
        <p14:creationId xmlns:p14="http://schemas.microsoft.com/office/powerpoint/2010/main" val="103868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a:xfrm>
            <a:off x="457200" y="6416675"/>
            <a:ext cx="2133600" cy="365125"/>
          </a:xfrm>
          <a:prstGeom prst="rect">
            <a:avLst/>
          </a:prstGeom>
        </p:spPr>
        <p:txBody>
          <a:bodyPr/>
          <a:lstStyle>
            <a:lvl1pPr>
              <a:defRPr>
                <a:solidFill>
                  <a:prstClr val="white"/>
                </a:solidFill>
                <a:latin typeface="Arial" charset="0"/>
              </a:defRPr>
            </a:lvl1pPr>
          </a:lstStyle>
          <a:p>
            <a:pPr>
              <a:defRPr/>
            </a:pPr>
            <a:fld id="{C22C8FBF-D1EA-4F48-88B3-3C001042AA49}" type="datetime1">
              <a:rPr lang="en-US"/>
              <a:pPr>
                <a:defRPr/>
              </a:pPr>
              <a:t>3/15/2011</a:t>
            </a:fld>
            <a:endParaRPr lang="en-US" dirty="0"/>
          </a:p>
        </p:txBody>
      </p:sp>
      <p:sp>
        <p:nvSpPr>
          <p:cNvPr id="5" name="Footer Placeholder 2"/>
          <p:cNvSpPr>
            <a:spLocks noGrp="1"/>
          </p:cNvSpPr>
          <p:nvPr>
            <p:ph type="ftr" sz="quarter" idx="11"/>
          </p:nvPr>
        </p:nvSpPr>
        <p:spPr>
          <a:xfrm>
            <a:off x="3124200" y="6416675"/>
            <a:ext cx="2895600" cy="365125"/>
          </a:xfrm>
          <a:prstGeom prst="rect">
            <a:avLst/>
          </a:prstGeom>
        </p:spPr>
        <p:txBody>
          <a:bodyPr/>
          <a:lstStyle>
            <a:lvl1pPr>
              <a:defRPr>
                <a:solidFill>
                  <a:prstClr val="white"/>
                </a:solidFill>
                <a:latin typeface="Arial" charset="0"/>
              </a:defRPr>
            </a:lvl1pPr>
          </a:lstStyle>
          <a:p>
            <a:pPr>
              <a:defRPr/>
            </a:pPr>
            <a:endParaRPr lang="en-US"/>
          </a:p>
        </p:txBody>
      </p:sp>
      <p:sp>
        <p:nvSpPr>
          <p:cNvPr id="6" name="Slide Number Placeholder 22"/>
          <p:cNvSpPr>
            <a:spLocks noGrp="1"/>
          </p:cNvSpPr>
          <p:nvPr>
            <p:ph type="sldNum" sz="quarter" idx="12"/>
          </p:nvPr>
        </p:nvSpPr>
        <p:spPr/>
        <p:txBody>
          <a:bodyPr/>
          <a:lstStyle>
            <a:lvl1pPr fontAlgn="auto">
              <a:spcBef>
                <a:spcPts val="0"/>
              </a:spcBef>
              <a:spcAft>
                <a:spcPts val="0"/>
              </a:spcAft>
              <a:defRPr/>
            </a:lvl1pPr>
          </a:lstStyle>
          <a:p>
            <a:pPr>
              <a:defRPr/>
            </a:pPr>
            <a:fld id="{6288F6E3-C44A-468E-9A0C-7739744AEBDF}" type="slidenum">
              <a:rPr lang="en-US"/>
              <a:pPr>
                <a:defRPr/>
              </a:pPr>
              <a:t>‹#›</a:t>
            </a:fld>
            <a:endParaRPr lang="en-US" dirty="0"/>
          </a:p>
        </p:txBody>
      </p:sp>
    </p:spTree>
    <p:extLst>
      <p:ext uri="{BB962C8B-B14F-4D97-AF65-F5344CB8AC3E}">
        <p14:creationId xmlns:p14="http://schemas.microsoft.com/office/powerpoint/2010/main" val="1551849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lang="en-US" dirty="0" smtClean="0"/>
              <a:t>Click to edit Master title style</a:t>
            </a:r>
            <a:endParaRPr lang="en-US" dirty="0"/>
          </a:p>
        </p:txBody>
      </p:sp>
      <p:sp>
        <p:nvSpPr>
          <p:cNvPr id="3075" name="Text Placeholder 12"/>
          <p:cNvSpPr>
            <a:spLocks noGrp="1"/>
          </p:cNvSpPr>
          <p:nvPr>
            <p:ph type="body" idx="1"/>
          </p:nvPr>
        </p:nvSpPr>
        <p:spPr bwMode="auto">
          <a:xfrm>
            <a:off x="457200" y="1600200"/>
            <a:ext cx="8229600"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prstClr val="white">
                    <a:shade val="50000"/>
                  </a:prstClr>
                </a:solidFill>
                <a:latin typeface="Arial" charset="0"/>
              </a:defRPr>
            </a:lvl1pPr>
          </a:lstStyle>
          <a:p>
            <a:pPr>
              <a:defRPr/>
            </a:pPr>
            <a:fld id="{02C20819-D2E8-4008-864C-D14EDC8D2F5F}" type="slidenum">
              <a:rPr lang="en-US"/>
              <a:pPr>
                <a:defRPr/>
              </a:pPr>
              <a:t>‹#›</a:t>
            </a:fld>
            <a:endParaRPr lang="en-US" dirty="0"/>
          </a:p>
        </p:txBody>
      </p:sp>
    </p:spTree>
  </p:cSld>
  <p:clrMap bg1="dk1" tx1="lt1" bg2="dk2" tx2="lt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hf hdr="0" ftr="0" dt="0"/>
  <p:txStyles>
    <p:titleStyle>
      <a:lvl1pPr algn="ctr" rtl="0" eaLnBrk="0" fontAlgn="base" hangingPunct="0">
        <a:spcBef>
          <a:spcPct val="0"/>
        </a:spcBef>
        <a:spcAft>
          <a:spcPct val="0"/>
        </a:spcAft>
        <a:defRPr sz="4400" b="1" kern="120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Arial" pitchFamily="34" charset="0"/>
          <a:ea typeface="+mj-ea"/>
          <a:cs typeface="Arial" pitchFamily="34" charset="0"/>
        </a:defRPr>
      </a:lvl1pPr>
      <a:lvl2pPr algn="ctr" rtl="0" eaLnBrk="0" fontAlgn="base" hangingPunct="0">
        <a:spcBef>
          <a:spcPct val="0"/>
        </a:spcBef>
        <a:spcAft>
          <a:spcPct val="0"/>
        </a:spcAft>
        <a:defRPr sz="4400" b="1">
          <a:solidFill>
            <a:schemeClr val="tx1"/>
          </a:solidFill>
          <a:latin typeface="Arial" charset="0"/>
          <a:cs typeface="Arial" charset="0"/>
        </a:defRPr>
      </a:lvl2pPr>
      <a:lvl3pPr algn="ctr" rtl="0" eaLnBrk="0" fontAlgn="base" hangingPunct="0">
        <a:spcBef>
          <a:spcPct val="0"/>
        </a:spcBef>
        <a:spcAft>
          <a:spcPct val="0"/>
        </a:spcAft>
        <a:defRPr sz="4400" b="1">
          <a:solidFill>
            <a:schemeClr val="tx1"/>
          </a:solidFill>
          <a:latin typeface="Arial" charset="0"/>
          <a:cs typeface="Arial" charset="0"/>
        </a:defRPr>
      </a:lvl3pPr>
      <a:lvl4pPr algn="ctr" rtl="0" eaLnBrk="0" fontAlgn="base" hangingPunct="0">
        <a:spcBef>
          <a:spcPct val="0"/>
        </a:spcBef>
        <a:spcAft>
          <a:spcPct val="0"/>
        </a:spcAft>
        <a:defRPr sz="4400" b="1">
          <a:solidFill>
            <a:schemeClr val="tx1"/>
          </a:solidFill>
          <a:latin typeface="Arial" charset="0"/>
          <a:cs typeface="Arial" charset="0"/>
        </a:defRPr>
      </a:lvl4pPr>
      <a:lvl5pPr algn="ctr" rtl="0" eaLnBrk="0" fontAlgn="base" hangingPunct="0">
        <a:spcBef>
          <a:spcPct val="0"/>
        </a:spcBef>
        <a:spcAft>
          <a:spcPct val="0"/>
        </a:spcAft>
        <a:defRPr sz="4400" b="1">
          <a:solidFill>
            <a:schemeClr val="tx1"/>
          </a:solidFill>
          <a:latin typeface="Arial" charset="0"/>
          <a:cs typeface="Arial" charset="0"/>
        </a:defRPr>
      </a:lvl5pPr>
      <a:lvl6pPr marL="457200" algn="ctr" rtl="0" fontAlgn="base">
        <a:spcBef>
          <a:spcPct val="0"/>
        </a:spcBef>
        <a:spcAft>
          <a:spcPct val="0"/>
        </a:spcAft>
        <a:defRPr sz="4100" b="1">
          <a:solidFill>
            <a:schemeClr val="tx1"/>
          </a:solidFill>
          <a:latin typeface="Lucida Sans" pitchFamily="34" charset="0"/>
        </a:defRPr>
      </a:lvl6pPr>
      <a:lvl7pPr marL="914400" algn="ctr" rtl="0" fontAlgn="base">
        <a:spcBef>
          <a:spcPct val="0"/>
        </a:spcBef>
        <a:spcAft>
          <a:spcPct val="0"/>
        </a:spcAft>
        <a:defRPr sz="4100" b="1">
          <a:solidFill>
            <a:schemeClr val="tx1"/>
          </a:solidFill>
          <a:latin typeface="Lucida Sans" pitchFamily="34" charset="0"/>
        </a:defRPr>
      </a:lvl7pPr>
      <a:lvl8pPr marL="1371600" algn="ctr" rtl="0" fontAlgn="base">
        <a:spcBef>
          <a:spcPct val="0"/>
        </a:spcBef>
        <a:spcAft>
          <a:spcPct val="0"/>
        </a:spcAft>
        <a:defRPr sz="4100" b="1">
          <a:solidFill>
            <a:schemeClr val="tx1"/>
          </a:solidFill>
          <a:latin typeface="Lucida Sans" pitchFamily="34" charset="0"/>
        </a:defRPr>
      </a:lvl8pPr>
      <a:lvl9pPr marL="1828800" algn="ctr" rtl="0" fontAlgn="base">
        <a:spcBef>
          <a:spcPct val="0"/>
        </a:spcBef>
        <a:spcAft>
          <a:spcPct val="0"/>
        </a:spcAft>
        <a:defRPr sz="4100" b="1">
          <a:solidFill>
            <a:schemeClr val="tx1"/>
          </a:solidFill>
          <a:latin typeface="Lucida Sans" pitchFamily="34" charset="0"/>
        </a:defRPr>
      </a:lvl9pPr>
    </p:titleStyle>
    <p:bodyStyle>
      <a:lvl1pPr marL="547688" indent="-411163" algn="l" rtl="0" eaLnBrk="0" fontAlgn="base" hangingPunct="0">
        <a:spcBef>
          <a:spcPct val="20000"/>
        </a:spcBef>
        <a:spcAft>
          <a:spcPct val="0"/>
        </a:spcAft>
        <a:buClr>
          <a:srgbClr val="F9F9F9"/>
        </a:buClr>
        <a:buSzPct val="65000"/>
        <a:buFont typeface="Wingdings" pitchFamily="2" charset="2"/>
        <a:buChar char="Ø"/>
        <a:defRPr sz="4400" kern="1200">
          <a:solidFill>
            <a:schemeClr val="tx1"/>
          </a:solidFill>
          <a:latin typeface="Arial" pitchFamily="34" charset="0"/>
          <a:ea typeface="+mn-ea"/>
          <a:cs typeface="Arial" pitchFamily="34" charset="0"/>
        </a:defRPr>
      </a:lvl1pPr>
      <a:lvl2pPr marL="868363" indent="-282575" algn="l" rtl="0" eaLnBrk="0" fontAlgn="base" hangingPunct="0">
        <a:spcBef>
          <a:spcPct val="20000"/>
        </a:spcBef>
        <a:spcAft>
          <a:spcPct val="0"/>
        </a:spcAft>
        <a:buClr>
          <a:schemeClr val="tx1"/>
        </a:buClr>
        <a:buSzPct val="80000"/>
        <a:buFont typeface="Wingdings 2" pitchFamily="18" charset="2"/>
        <a:buChar char="P"/>
        <a:defRPr sz="4400" i="1" kern="1200">
          <a:solidFill>
            <a:schemeClr val="tx1"/>
          </a:solidFill>
          <a:latin typeface="Arial" pitchFamily="34" charset="0"/>
          <a:ea typeface="+mn-ea"/>
          <a:cs typeface="Arial" pitchFamily="34" charset="0"/>
        </a:defRPr>
      </a:lvl2pPr>
      <a:lvl3pPr marL="1133475" indent="-228600" algn="l" rtl="0" eaLnBrk="0" fontAlgn="base" hangingPunct="0">
        <a:spcBef>
          <a:spcPct val="20000"/>
        </a:spcBef>
        <a:spcAft>
          <a:spcPct val="0"/>
        </a:spcAft>
        <a:buClr>
          <a:schemeClr val="tx1"/>
        </a:buClr>
        <a:buSzPct val="95000"/>
        <a:buFont typeface="Courier New" pitchFamily="49" charset="0"/>
        <a:buChar char="o"/>
        <a:defRPr sz="4400" kern="1200">
          <a:solidFill>
            <a:schemeClr val="tx1"/>
          </a:solidFill>
          <a:latin typeface="Arial" pitchFamily="34" charset="0"/>
          <a:ea typeface="+mn-ea"/>
          <a:cs typeface="Arial" pitchFamily="34" charset="0"/>
        </a:defRPr>
      </a:lvl3pPr>
      <a:lvl4pPr marL="1352550" indent="-182563" algn="l" rtl="0" eaLnBrk="0" fontAlgn="base" hangingPunct="0">
        <a:spcBef>
          <a:spcPct val="20000"/>
        </a:spcBef>
        <a:spcAft>
          <a:spcPct val="0"/>
        </a:spcAft>
        <a:buClr>
          <a:schemeClr val="tx1"/>
        </a:buClr>
        <a:buSzPct val="100000"/>
        <a:buFont typeface="Wingdings 3" pitchFamily="18" charset="2"/>
        <a:buChar char=""/>
        <a:defRPr sz="2000" kern="1200">
          <a:solidFill>
            <a:schemeClr val="tx1"/>
          </a:solidFill>
          <a:latin typeface="+mn-lt"/>
          <a:ea typeface="+mn-ea"/>
          <a:cs typeface="Arial" charset="0"/>
        </a:defRPr>
      </a:lvl4pPr>
      <a:lvl5pPr marL="1544638" indent="-182563" algn="l" rtl="0" eaLnBrk="0" fontAlgn="base" hangingPunct="0">
        <a:spcBef>
          <a:spcPct val="20000"/>
        </a:spcBef>
        <a:spcAft>
          <a:spcPct val="0"/>
        </a:spcAft>
        <a:buClr>
          <a:schemeClr val="tx1"/>
        </a:buClr>
        <a:buFont typeface="Wingdings 2" pitchFamily="18" charset="2"/>
        <a:buChar char=""/>
        <a:defRPr sz="2000" kern="1200">
          <a:solidFill>
            <a:schemeClr val="tx1"/>
          </a:solidFill>
          <a:latin typeface="+mn-lt"/>
          <a:ea typeface="+mn-ea"/>
          <a:cs typeface="Arial" charset="0"/>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6.wmf"/></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2.png"/><Relationship Id="rId5" Type="http://schemas.openxmlformats.org/officeDocument/2006/relationships/image" Target="../media/image7.emf"/><Relationship Id="rId4" Type="http://schemas.openxmlformats.org/officeDocument/2006/relationships/oleObject" Target="../embeddings/oleObject1.bin"/></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2.png"/><Relationship Id="rId5" Type="http://schemas.openxmlformats.org/officeDocument/2006/relationships/image" Target="../media/image8.emf"/><Relationship Id="rId4" Type="http://schemas.openxmlformats.org/officeDocument/2006/relationships/oleObject" Target="../embeddings/oleObject2.bin"/></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hyperlink" Target="mailto:MDE-Accountability@michigan.gov"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6" name="Slide Number Placeholder 1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84DE5907-B3D4-4A42-9A3D-39E50E4A0891}" type="slidenum">
              <a:rPr lang="en-US" smtClean="0">
                <a:solidFill>
                  <a:srgbClr val="BCBCBC"/>
                </a:solidFill>
                <a:latin typeface="Arial" charset="0"/>
              </a:rPr>
              <a:pPr fontAlgn="base">
                <a:spcBef>
                  <a:spcPct val="0"/>
                </a:spcBef>
                <a:spcAft>
                  <a:spcPct val="0"/>
                </a:spcAft>
              </a:pPr>
              <a:t>1</a:t>
            </a:fld>
            <a:endParaRPr lang="en-US" smtClean="0">
              <a:solidFill>
                <a:srgbClr val="BCBCBC"/>
              </a:solidFill>
              <a:latin typeface="Arial" charset="0"/>
            </a:endParaRPr>
          </a:p>
        </p:txBody>
      </p:sp>
      <p:sp>
        <p:nvSpPr>
          <p:cNvPr id="15368" name="Text Box 8"/>
          <p:cNvSpPr txBox="1">
            <a:spLocks noChangeArrowheads="1"/>
          </p:cNvSpPr>
          <p:nvPr/>
        </p:nvSpPr>
        <p:spPr bwMode="auto">
          <a:xfrm>
            <a:off x="1295400" y="990600"/>
            <a:ext cx="693420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4000" dirty="0">
                <a:effectLst>
                  <a:outerShdw blurRad="38100" dist="38100" dir="2700000" algn="tl">
                    <a:srgbClr val="000000"/>
                  </a:outerShdw>
                </a:effectLst>
              </a:rPr>
              <a:t>Educator </a:t>
            </a:r>
            <a:r>
              <a:rPr lang="en-US" sz="4000" dirty="0" smtClean="0">
                <a:effectLst>
                  <a:outerShdw blurRad="38100" dist="38100" dir="2700000" algn="tl">
                    <a:srgbClr val="000000"/>
                  </a:outerShdw>
                </a:effectLst>
              </a:rPr>
              <a:t>Evaluation Overview</a:t>
            </a:r>
          </a:p>
        </p:txBody>
      </p:sp>
      <p:sp>
        <p:nvSpPr>
          <p:cNvPr id="15369" name="Text Box 9"/>
          <p:cNvSpPr txBox="1">
            <a:spLocks noChangeArrowheads="1"/>
          </p:cNvSpPr>
          <p:nvPr/>
        </p:nvSpPr>
        <p:spPr bwMode="auto">
          <a:xfrm>
            <a:off x="911772" y="2727397"/>
            <a:ext cx="7239000"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500" b="1" dirty="0"/>
              <a:t>Office of Educational Assessment </a:t>
            </a:r>
            <a:br>
              <a:rPr lang="en-US" sz="2500" b="1" dirty="0"/>
            </a:br>
            <a:r>
              <a:rPr lang="en-US" sz="2500" b="1" dirty="0"/>
              <a:t>and </a:t>
            </a:r>
            <a:r>
              <a:rPr lang="en-US" sz="2500" b="1" dirty="0" smtClean="0"/>
              <a:t>Accountability</a:t>
            </a:r>
            <a:endParaRPr lang="en-US" sz="2500" b="1" dirty="0"/>
          </a:p>
        </p:txBody>
      </p:sp>
      <p:pic>
        <p:nvPicPr>
          <p:cNvPr id="15371" name="Picture 11" descr="MDELogo_09_ltblu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1250" y="4381500"/>
            <a:ext cx="4400550" cy="2019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2"/>
          <p:cNvSpPr>
            <a:spLocks noGrp="1" noChangeArrowheads="1"/>
          </p:cNvSpPr>
          <p:nvPr>
            <p:ph type="title"/>
          </p:nvPr>
        </p:nvSpPr>
        <p:spPr/>
        <p:txBody>
          <a:bodyPr/>
          <a:lstStyle/>
          <a:p>
            <a:pPr eaLnBrk="1" hangingPunct="1">
              <a:defRPr/>
            </a:pPr>
            <a:r>
              <a:rPr lang="en-US" dirty="0" smtClean="0"/>
              <a:t>Legislation </a:t>
            </a:r>
          </a:p>
        </p:txBody>
      </p:sp>
      <p:sp>
        <p:nvSpPr>
          <p:cNvPr id="16387" name="Rectangle 3"/>
          <p:cNvSpPr>
            <a:spLocks noGrp="1" noChangeArrowheads="1"/>
          </p:cNvSpPr>
          <p:nvPr>
            <p:ph idx="1"/>
          </p:nvPr>
        </p:nvSpPr>
        <p:spPr>
          <a:xfrm>
            <a:off x="457200" y="1519238"/>
            <a:ext cx="8229600" cy="4652962"/>
          </a:xfrm>
        </p:spPr>
        <p:txBody>
          <a:bodyPr/>
          <a:lstStyle/>
          <a:p>
            <a:pPr marL="171450" indent="0" eaLnBrk="1" hangingPunct="1">
              <a:lnSpc>
                <a:spcPct val="80000"/>
              </a:lnSpc>
              <a:buFont typeface="Wingdings 2" pitchFamily="18" charset="2"/>
              <a:buNone/>
            </a:pPr>
            <a:r>
              <a:rPr lang="en-US" b="1" smtClean="0">
                <a:latin typeface="Arial" charset="0"/>
                <a:cs typeface="Arial" charset="0"/>
              </a:rPr>
              <a:t>Michigan School Reform Law</a:t>
            </a:r>
          </a:p>
          <a:p>
            <a:pPr marL="171450" indent="0" eaLnBrk="1" hangingPunct="1">
              <a:lnSpc>
                <a:spcPct val="80000"/>
              </a:lnSpc>
              <a:buFont typeface="Wingdings 2" pitchFamily="18" charset="2"/>
              <a:buNone/>
            </a:pPr>
            <a:endParaRPr lang="en-US" sz="2000" i="1" smtClean="0">
              <a:latin typeface="Arial" charset="0"/>
              <a:cs typeface="Arial" charset="0"/>
            </a:endParaRPr>
          </a:p>
          <a:p>
            <a:pPr marL="171450" indent="0" eaLnBrk="1" hangingPunct="1">
              <a:lnSpc>
                <a:spcPct val="80000"/>
              </a:lnSpc>
              <a:buFont typeface="Wingdings 2" pitchFamily="18" charset="2"/>
              <a:buNone/>
            </a:pPr>
            <a:r>
              <a:rPr lang="en-US" smtClean="0">
                <a:latin typeface="Arial" charset="0"/>
                <a:cs typeface="Arial" charset="0"/>
              </a:rPr>
              <a:t>Districts are required to conduct annual educator evaluations that include student growth as a significant factor.</a:t>
            </a:r>
          </a:p>
          <a:p>
            <a:pPr marL="171450" indent="0" algn="ctr" eaLnBrk="1" hangingPunct="1">
              <a:lnSpc>
                <a:spcPct val="80000"/>
              </a:lnSpc>
              <a:buFont typeface="Symbol" pitchFamily="18" charset="2"/>
              <a:buNone/>
            </a:pPr>
            <a:endParaRPr lang="en-US" sz="3600" smtClean="0">
              <a:latin typeface="Arial" charset="0"/>
              <a:cs typeface="Arial" charset="0"/>
            </a:endParaRPr>
          </a:p>
        </p:txBody>
      </p:sp>
      <p:sp>
        <p:nvSpPr>
          <p:cNvPr id="16388" name="Slide Number Placeholder 6"/>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F47E6F1F-45C8-472F-A9BA-4E1F18C1E08B}" type="slidenum">
              <a:rPr lang="en-US" smtClean="0">
                <a:solidFill>
                  <a:srgbClr val="BCBCBC"/>
                </a:solidFill>
                <a:latin typeface="Arial" charset="0"/>
              </a:rPr>
              <a:pPr fontAlgn="base">
                <a:spcBef>
                  <a:spcPct val="0"/>
                </a:spcBef>
                <a:spcAft>
                  <a:spcPct val="0"/>
                </a:spcAft>
              </a:pPr>
              <a:t>2</a:t>
            </a:fld>
            <a:endParaRPr lang="en-US" smtClean="0">
              <a:solidFill>
                <a:srgbClr val="BCBCBC"/>
              </a:solidFill>
              <a:latin typeface="Arial" charset="0"/>
            </a:endParaRPr>
          </a:p>
        </p:txBody>
      </p:sp>
      <p:pic>
        <p:nvPicPr>
          <p:cNvPr id="16390"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2"/>
          <p:cNvSpPr>
            <a:spLocks noGrp="1" noChangeArrowheads="1"/>
          </p:cNvSpPr>
          <p:nvPr>
            <p:ph type="title"/>
          </p:nvPr>
        </p:nvSpPr>
        <p:spPr/>
        <p:txBody>
          <a:bodyPr/>
          <a:lstStyle/>
          <a:p>
            <a:pPr eaLnBrk="1" hangingPunct="1">
              <a:defRPr/>
            </a:pPr>
            <a:r>
              <a:rPr lang="en-US" dirty="0" smtClean="0"/>
              <a:t>Legislation </a:t>
            </a:r>
          </a:p>
        </p:txBody>
      </p:sp>
      <p:sp>
        <p:nvSpPr>
          <p:cNvPr id="17411" name="Rectangle 3"/>
          <p:cNvSpPr>
            <a:spLocks noGrp="1" noChangeArrowheads="1"/>
          </p:cNvSpPr>
          <p:nvPr>
            <p:ph idx="1"/>
          </p:nvPr>
        </p:nvSpPr>
        <p:spPr>
          <a:xfrm>
            <a:off x="457200" y="1519238"/>
            <a:ext cx="8229600" cy="4652962"/>
          </a:xfrm>
        </p:spPr>
        <p:txBody>
          <a:bodyPr/>
          <a:lstStyle/>
          <a:p>
            <a:pPr marL="112713" indent="0" algn="ctr" eaLnBrk="1" hangingPunct="1">
              <a:lnSpc>
                <a:spcPct val="80000"/>
              </a:lnSpc>
              <a:buFont typeface="Wingdings 2" pitchFamily="18" charset="2"/>
              <a:buNone/>
            </a:pPr>
            <a:r>
              <a:rPr lang="en-US" b="1" smtClean="0">
                <a:latin typeface="Arial" charset="0"/>
                <a:cs typeface="Arial" charset="0"/>
              </a:rPr>
              <a:t>State Fiscal Stabilization Fund (SFSF)</a:t>
            </a:r>
            <a:endParaRPr lang="en-US" i="1" smtClean="0">
              <a:latin typeface="Arial" charset="0"/>
              <a:cs typeface="Arial" charset="0"/>
            </a:endParaRPr>
          </a:p>
          <a:p>
            <a:pPr marL="112713" indent="0" eaLnBrk="1" hangingPunct="1">
              <a:lnSpc>
                <a:spcPct val="80000"/>
              </a:lnSpc>
              <a:buFont typeface="Wingdings 2" pitchFamily="18" charset="2"/>
              <a:buNone/>
            </a:pPr>
            <a:endParaRPr lang="en-US" sz="2000" i="1" smtClean="0">
              <a:latin typeface="Arial" charset="0"/>
              <a:cs typeface="Arial" charset="0"/>
            </a:endParaRPr>
          </a:p>
          <a:p>
            <a:pPr marL="112713" indent="0" eaLnBrk="1" hangingPunct="1">
              <a:lnSpc>
                <a:spcPct val="80000"/>
              </a:lnSpc>
              <a:buFont typeface="Wingdings 2" pitchFamily="18" charset="2"/>
              <a:buNone/>
            </a:pPr>
            <a:r>
              <a:rPr lang="en-US" smtClean="0">
                <a:latin typeface="Arial" charset="0"/>
                <a:cs typeface="Arial" charset="0"/>
              </a:rPr>
              <a:t>Districts are required to report the effectiveness label generated by these evaluations.</a:t>
            </a:r>
          </a:p>
          <a:p>
            <a:pPr marL="112713" indent="0" algn="ctr" eaLnBrk="1" hangingPunct="1">
              <a:lnSpc>
                <a:spcPct val="80000"/>
              </a:lnSpc>
              <a:buFont typeface="Symbol" pitchFamily="18" charset="2"/>
              <a:buNone/>
            </a:pPr>
            <a:endParaRPr lang="en-US" sz="3600" smtClean="0">
              <a:latin typeface="Arial" charset="0"/>
              <a:cs typeface="Arial" charset="0"/>
            </a:endParaRPr>
          </a:p>
        </p:txBody>
      </p:sp>
      <p:sp>
        <p:nvSpPr>
          <p:cNvPr id="17412" name="Slide Number Placeholder 6"/>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980F5A45-8234-43F7-90FE-8AA91BC42961}" type="slidenum">
              <a:rPr lang="en-US" smtClean="0">
                <a:solidFill>
                  <a:srgbClr val="BCBCBC"/>
                </a:solidFill>
                <a:latin typeface="Arial" charset="0"/>
              </a:rPr>
              <a:pPr fontAlgn="base">
                <a:spcBef>
                  <a:spcPct val="0"/>
                </a:spcBef>
                <a:spcAft>
                  <a:spcPct val="0"/>
                </a:spcAft>
              </a:pPr>
              <a:t>3</a:t>
            </a:fld>
            <a:endParaRPr lang="en-US" smtClean="0">
              <a:solidFill>
                <a:srgbClr val="BCBCBC"/>
              </a:solidFill>
              <a:latin typeface="Arial" charset="0"/>
            </a:endParaRPr>
          </a:p>
        </p:txBody>
      </p:sp>
      <p:pic>
        <p:nvPicPr>
          <p:cNvPr id="17414"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685800" y="457200"/>
            <a:ext cx="7772400" cy="1143000"/>
          </a:xfrm>
        </p:spPr>
        <p:txBody>
          <a:bodyPr>
            <a:noAutofit/>
          </a:bodyPr>
          <a:lstStyle/>
          <a:p>
            <a:pPr eaLnBrk="1" hangingPunct="1">
              <a:defRPr/>
            </a:pPr>
            <a:r>
              <a:rPr lang="en-US" dirty="0" smtClean="0"/>
              <a:t>What are districts </a:t>
            </a:r>
            <a:r>
              <a:rPr lang="en-US" u="sng" dirty="0" smtClean="0"/>
              <a:t>REQUIRED</a:t>
            </a:r>
            <a:r>
              <a:rPr lang="en-US" dirty="0" smtClean="0"/>
              <a:t> to do?</a:t>
            </a:r>
          </a:p>
        </p:txBody>
      </p:sp>
      <p:sp>
        <p:nvSpPr>
          <p:cNvPr id="18435" name="Rectangle 3"/>
          <p:cNvSpPr>
            <a:spLocks noGrp="1" noChangeArrowheads="1"/>
          </p:cNvSpPr>
          <p:nvPr>
            <p:ph idx="1"/>
          </p:nvPr>
        </p:nvSpPr>
        <p:spPr>
          <a:xfrm>
            <a:off x="762000" y="1905000"/>
            <a:ext cx="7696200" cy="4732338"/>
          </a:xfrm>
        </p:spPr>
        <p:txBody>
          <a:bodyPr/>
          <a:lstStyle/>
          <a:p>
            <a:pPr marL="0" indent="0" algn="ctr" eaLnBrk="1" hangingPunct="1">
              <a:lnSpc>
                <a:spcPct val="80000"/>
              </a:lnSpc>
              <a:buFontTx/>
              <a:buNone/>
            </a:pPr>
            <a:r>
              <a:rPr lang="en-US" b="1" smtClean="0">
                <a:latin typeface="Arial" charset="0"/>
                <a:cs typeface="Arial" charset="0"/>
              </a:rPr>
              <a:t>Michigan School </a:t>
            </a:r>
            <a:br>
              <a:rPr lang="en-US" b="1" smtClean="0">
                <a:latin typeface="Arial" charset="0"/>
                <a:cs typeface="Arial" charset="0"/>
              </a:rPr>
            </a:br>
            <a:r>
              <a:rPr lang="en-US" b="1" smtClean="0">
                <a:latin typeface="Arial" charset="0"/>
                <a:cs typeface="Arial" charset="0"/>
              </a:rPr>
              <a:t>Reform Law</a:t>
            </a:r>
          </a:p>
          <a:p>
            <a:pPr marL="0" indent="0" eaLnBrk="1" hangingPunct="1">
              <a:lnSpc>
                <a:spcPct val="80000"/>
              </a:lnSpc>
            </a:pPr>
            <a:r>
              <a:rPr lang="en-US" smtClean="0">
                <a:latin typeface="Arial" charset="0"/>
                <a:cs typeface="Arial" charset="0"/>
              </a:rPr>
              <a:t>Conduct annual educator evaluations. </a:t>
            </a:r>
          </a:p>
          <a:p>
            <a:pPr marL="0" indent="0" eaLnBrk="1" hangingPunct="1">
              <a:lnSpc>
                <a:spcPct val="80000"/>
              </a:lnSpc>
            </a:pPr>
            <a:r>
              <a:rPr lang="en-US" smtClean="0">
                <a:latin typeface="Arial" charset="0"/>
                <a:cs typeface="Arial" charset="0"/>
              </a:rPr>
              <a:t>Include measures of student growth as a significant factor.</a:t>
            </a:r>
          </a:p>
          <a:p>
            <a:pPr marL="0" indent="0" eaLnBrk="1" hangingPunct="1">
              <a:lnSpc>
                <a:spcPct val="80000"/>
              </a:lnSpc>
              <a:buFont typeface="Wingdings" pitchFamily="2" charset="2"/>
              <a:buNone/>
            </a:pPr>
            <a:endParaRPr lang="en-US" smtClean="0">
              <a:latin typeface="Arial" charset="0"/>
              <a:cs typeface="Arial" charset="0"/>
            </a:endParaRPr>
          </a:p>
          <a:p>
            <a:pPr marL="0" indent="0" eaLnBrk="1" hangingPunct="1">
              <a:lnSpc>
                <a:spcPct val="80000"/>
              </a:lnSpc>
            </a:pPr>
            <a:endParaRPr lang="en-US" b="1" smtClean="0">
              <a:latin typeface="Arial" charset="0"/>
              <a:cs typeface="Arial" charset="0"/>
            </a:endParaRPr>
          </a:p>
        </p:txBody>
      </p:sp>
      <p:sp>
        <p:nvSpPr>
          <p:cNvPr id="18436" name="Slide Number Placeholder 6"/>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6A0A4962-7C8F-4F57-897E-24826D178C0F}" type="slidenum">
              <a:rPr lang="en-US" smtClean="0">
                <a:solidFill>
                  <a:srgbClr val="BCBCBC"/>
                </a:solidFill>
                <a:latin typeface="Arial" charset="0"/>
              </a:rPr>
              <a:pPr fontAlgn="base">
                <a:spcBef>
                  <a:spcPct val="0"/>
                </a:spcBef>
                <a:spcAft>
                  <a:spcPct val="0"/>
                </a:spcAft>
              </a:pPr>
              <a:t>4</a:t>
            </a:fld>
            <a:endParaRPr lang="en-US" smtClean="0">
              <a:solidFill>
                <a:srgbClr val="BCBCBC"/>
              </a:solidFill>
              <a:latin typeface="Arial" charset="0"/>
            </a:endParaRPr>
          </a:p>
        </p:txBody>
      </p:sp>
      <p:pic>
        <p:nvPicPr>
          <p:cNvPr id="18438"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noChangeArrowheads="1"/>
          </p:cNvSpPr>
          <p:nvPr>
            <p:ph idx="1"/>
          </p:nvPr>
        </p:nvSpPr>
        <p:spPr>
          <a:xfrm>
            <a:off x="914400" y="1820863"/>
            <a:ext cx="7696200" cy="4732337"/>
          </a:xfrm>
        </p:spPr>
        <p:txBody>
          <a:bodyPr/>
          <a:lstStyle/>
          <a:p>
            <a:pPr algn="ctr" eaLnBrk="1" hangingPunct="1">
              <a:lnSpc>
                <a:spcPct val="80000"/>
              </a:lnSpc>
              <a:buFontTx/>
              <a:buNone/>
            </a:pPr>
            <a:endParaRPr lang="en-US" sz="1200" b="1" smtClean="0">
              <a:latin typeface="Arial" charset="0"/>
              <a:cs typeface="Arial" charset="0"/>
            </a:endParaRPr>
          </a:p>
          <a:p>
            <a:pPr eaLnBrk="1" hangingPunct="1">
              <a:spcBef>
                <a:spcPct val="0"/>
              </a:spcBef>
            </a:pPr>
            <a:r>
              <a:rPr lang="en-US" smtClean="0">
                <a:latin typeface="Arial" charset="0"/>
                <a:cs typeface="Arial" charset="0"/>
              </a:rPr>
              <a:t>Locally determine the details of the educator evaluations, the consequences, and the timeline for implementation.</a:t>
            </a:r>
          </a:p>
        </p:txBody>
      </p:sp>
      <p:sp>
        <p:nvSpPr>
          <p:cNvPr id="19459" name="Slide Number Placeholder 6"/>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421F4F69-8032-450E-84F8-661F705E14B4}" type="slidenum">
              <a:rPr lang="en-US" smtClean="0">
                <a:solidFill>
                  <a:srgbClr val="BCBCBC"/>
                </a:solidFill>
                <a:latin typeface="Arial" charset="0"/>
              </a:rPr>
              <a:pPr fontAlgn="base">
                <a:spcBef>
                  <a:spcPct val="0"/>
                </a:spcBef>
                <a:spcAft>
                  <a:spcPct val="0"/>
                </a:spcAft>
              </a:pPr>
              <a:t>5</a:t>
            </a:fld>
            <a:endParaRPr lang="en-US" smtClean="0">
              <a:solidFill>
                <a:srgbClr val="BCBCBC"/>
              </a:solidFill>
              <a:latin typeface="Arial" charset="0"/>
            </a:endParaRPr>
          </a:p>
        </p:txBody>
      </p:sp>
      <p:sp>
        <p:nvSpPr>
          <p:cNvPr id="8" name="Rectangle 2"/>
          <p:cNvSpPr txBox="1">
            <a:spLocks noChangeArrowheads="1"/>
          </p:cNvSpPr>
          <p:nvPr/>
        </p:nvSpPr>
        <p:spPr>
          <a:xfrm>
            <a:off x="685800" y="381000"/>
            <a:ext cx="7772400" cy="1143000"/>
          </a:xfrm>
          <a:prstGeom prst="rect">
            <a:avLst/>
          </a:prstGeom>
        </p:spPr>
        <p:txBody>
          <a:bodyPr anchor="ctr">
            <a:scene3d>
              <a:camera prst="orthographicFront"/>
              <a:lightRig rig="soft" dir="t">
                <a:rot lat="0" lon="0" rev="16800000"/>
              </a:lightRig>
            </a:scene3d>
            <a:sp3d prstMaterial="softEdge">
              <a:bevelT w="38100" h="38100"/>
            </a:sp3d>
          </a:bodyPr>
          <a:lstStyle/>
          <a:p>
            <a:pPr algn="ctr">
              <a:defRPr/>
            </a:pPr>
            <a:r>
              <a:rPr lang="en-US" sz="4400" b="1" dirty="0">
                <a:ln w="6350">
                  <a:noFill/>
                </a:ln>
                <a:gradFill>
                  <a:gsLst>
                    <a:gs pos="0">
                      <a:srgbClr val="CEB966">
                        <a:tint val="73000"/>
                        <a:satMod val="145000"/>
                      </a:srgbClr>
                    </a:gs>
                    <a:gs pos="73000">
                      <a:srgbClr val="CEB966">
                        <a:tint val="73000"/>
                        <a:satMod val="145000"/>
                      </a:srgbClr>
                    </a:gs>
                    <a:gs pos="100000">
                      <a:srgbClr val="CEB966">
                        <a:tint val="83000"/>
                        <a:satMod val="143000"/>
                      </a:srgbClr>
                    </a:gs>
                  </a:gsLst>
                  <a:lin ang="4800000" scaled="1"/>
                </a:gradFill>
                <a:effectLst>
                  <a:outerShdw blurRad="114300" dist="101600" dir="2700000" algn="tl" rotWithShape="0">
                    <a:srgbClr val="000000">
                      <a:alpha val="40000"/>
                    </a:srgbClr>
                  </a:outerShdw>
                </a:effectLst>
                <a:latin typeface="Arial" pitchFamily="34" charset="0"/>
                <a:cs typeface="Arial" pitchFamily="34" charset="0"/>
              </a:rPr>
              <a:t>What are districts </a:t>
            </a:r>
            <a:r>
              <a:rPr lang="en-US" sz="4400" b="1" u="sng" dirty="0">
                <a:ln w="6350">
                  <a:noFill/>
                </a:ln>
                <a:gradFill>
                  <a:gsLst>
                    <a:gs pos="0">
                      <a:srgbClr val="CEB966">
                        <a:tint val="73000"/>
                        <a:satMod val="145000"/>
                      </a:srgbClr>
                    </a:gs>
                    <a:gs pos="73000">
                      <a:srgbClr val="CEB966">
                        <a:tint val="73000"/>
                        <a:satMod val="145000"/>
                      </a:srgbClr>
                    </a:gs>
                    <a:gs pos="100000">
                      <a:srgbClr val="CEB966">
                        <a:tint val="83000"/>
                        <a:satMod val="143000"/>
                      </a:srgbClr>
                    </a:gs>
                  </a:gsLst>
                  <a:lin ang="4800000" scaled="1"/>
                </a:gradFill>
                <a:effectLst>
                  <a:outerShdw blurRad="114300" dist="101600" dir="2700000" algn="tl" rotWithShape="0">
                    <a:srgbClr val="000000">
                      <a:alpha val="40000"/>
                    </a:srgbClr>
                  </a:outerShdw>
                </a:effectLst>
                <a:latin typeface="Arial" pitchFamily="34" charset="0"/>
                <a:cs typeface="Arial" pitchFamily="34" charset="0"/>
              </a:rPr>
              <a:t>REQUIRED</a:t>
            </a:r>
            <a:r>
              <a:rPr lang="en-US" sz="4400" b="1" dirty="0">
                <a:ln w="6350">
                  <a:noFill/>
                </a:ln>
                <a:gradFill>
                  <a:gsLst>
                    <a:gs pos="0">
                      <a:srgbClr val="CEB966">
                        <a:tint val="73000"/>
                        <a:satMod val="145000"/>
                      </a:srgbClr>
                    </a:gs>
                    <a:gs pos="73000">
                      <a:srgbClr val="CEB966">
                        <a:tint val="73000"/>
                        <a:satMod val="145000"/>
                      </a:srgbClr>
                    </a:gs>
                    <a:gs pos="100000">
                      <a:srgbClr val="CEB966">
                        <a:tint val="83000"/>
                        <a:satMod val="143000"/>
                      </a:srgbClr>
                    </a:gs>
                  </a:gsLst>
                  <a:lin ang="4800000" scaled="1"/>
                </a:gradFill>
                <a:effectLst>
                  <a:outerShdw blurRad="114300" dist="101600" dir="2700000" algn="tl" rotWithShape="0">
                    <a:srgbClr val="000000">
                      <a:alpha val="40000"/>
                    </a:srgbClr>
                  </a:outerShdw>
                </a:effectLst>
                <a:latin typeface="Arial" pitchFamily="34" charset="0"/>
                <a:cs typeface="Arial" pitchFamily="34" charset="0"/>
              </a:rPr>
              <a:t> to do?</a:t>
            </a:r>
          </a:p>
        </p:txBody>
      </p:sp>
      <p:pic>
        <p:nvPicPr>
          <p:cNvPr id="19462"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idx="1"/>
          </p:nvPr>
        </p:nvSpPr>
        <p:spPr>
          <a:xfrm>
            <a:off x="685800" y="1524000"/>
            <a:ext cx="7848600" cy="4732338"/>
          </a:xfrm>
        </p:spPr>
        <p:txBody>
          <a:bodyPr/>
          <a:lstStyle/>
          <a:p>
            <a:pPr algn="ctr" eaLnBrk="1" hangingPunct="1">
              <a:lnSpc>
                <a:spcPct val="80000"/>
              </a:lnSpc>
              <a:buFontTx/>
              <a:buNone/>
            </a:pPr>
            <a:endParaRPr lang="en-US" sz="1200" b="1" smtClean="0">
              <a:latin typeface="Arial" charset="0"/>
              <a:cs typeface="Arial" charset="0"/>
            </a:endParaRPr>
          </a:p>
          <a:p>
            <a:pPr eaLnBrk="1" hangingPunct="1">
              <a:spcBef>
                <a:spcPct val="0"/>
              </a:spcBef>
            </a:pPr>
            <a:r>
              <a:rPr lang="en-US" smtClean="0">
                <a:latin typeface="Arial" charset="0"/>
                <a:cs typeface="Arial" charset="0"/>
              </a:rPr>
              <a:t>Tie educator effectiveness labels to decisions regarding promotion and retention of teachers and administrators, including tenure and certification decisions.</a:t>
            </a:r>
          </a:p>
          <a:p>
            <a:pPr eaLnBrk="1" hangingPunct="1">
              <a:lnSpc>
                <a:spcPct val="80000"/>
              </a:lnSpc>
              <a:buFont typeface="Wingdings 2" pitchFamily="18" charset="2"/>
              <a:buNone/>
            </a:pPr>
            <a:endParaRPr lang="en-US" b="1" smtClean="0">
              <a:latin typeface="Arial" charset="0"/>
              <a:cs typeface="Arial" charset="0"/>
            </a:endParaRPr>
          </a:p>
        </p:txBody>
      </p:sp>
      <p:sp>
        <p:nvSpPr>
          <p:cNvPr id="20483" name="Slide Number Placeholder 6"/>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415329CD-7B59-4245-B6AA-35058E136C0A}" type="slidenum">
              <a:rPr lang="en-US" smtClean="0">
                <a:solidFill>
                  <a:srgbClr val="BCBCBC"/>
                </a:solidFill>
                <a:latin typeface="Arial" charset="0"/>
              </a:rPr>
              <a:pPr fontAlgn="base">
                <a:spcBef>
                  <a:spcPct val="0"/>
                </a:spcBef>
                <a:spcAft>
                  <a:spcPct val="0"/>
                </a:spcAft>
              </a:pPr>
              <a:t>6</a:t>
            </a:fld>
            <a:endParaRPr lang="en-US" smtClean="0">
              <a:solidFill>
                <a:srgbClr val="BCBCBC"/>
              </a:solidFill>
              <a:latin typeface="Arial" charset="0"/>
            </a:endParaRPr>
          </a:p>
        </p:txBody>
      </p:sp>
      <p:sp>
        <p:nvSpPr>
          <p:cNvPr id="9" name="Rectangle 2"/>
          <p:cNvSpPr>
            <a:spLocks noGrp="1" noChangeArrowheads="1"/>
          </p:cNvSpPr>
          <p:nvPr>
            <p:ph type="title"/>
          </p:nvPr>
        </p:nvSpPr>
        <p:spPr>
          <a:xfrm>
            <a:off x="685800" y="457200"/>
            <a:ext cx="7772400" cy="1143000"/>
          </a:xfrm>
        </p:spPr>
        <p:txBody>
          <a:bodyPr>
            <a:noAutofit/>
          </a:bodyPr>
          <a:lstStyle/>
          <a:p>
            <a:pPr eaLnBrk="1" hangingPunct="1">
              <a:defRPr/>
            </a:pPr>
            <a:r>
              <a:rPr lang="en-US" dirty="0" smtClean="0"/>
              <a:t>What are districts </a:t>
            </a:r>
            <a:r>
              <a:rPr lang="en-US" u="sng" dirty="0" smtClean="0"/>
              <a:t>REQUIRED</a:t>
            </a:r>
            <a:r>
              <a:rPr lang="en-US" dirty="0" smtClean="0"/>
              <a:t> to do?</a:t>
            </a:r>
          </a:p>
        </p:txBody>
      </p:sp>
      <p:pic>
        <p:nvPicPr>
          <p:cNvPr id="20486"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noChangeArrowheads="1"/>
          </p:cNvSpPr>
          <p:nvPr>
            <p:ph idx="1"/>
          </p:nvPr>
        </p:nvSpPr>
        <p:spPr>
          <a:xfrm>
            <a:off x="685800" y="1897063"/>
            <a:ext cx="7848600" cy="4732337"/>
          </a:xfrm>
        </p:spPr>
        <p:txBody>
          <a:bodyPr/>
          <a:lstStyle/>
          <a:p>
            <a:pPr algn="ctr" eaLnBrk="1" hangingPunct="1">
              <a:lnSpc>
                <a:spcPct val="80000"/>
              </a:lnSpc>
              <a:buFontTx/>
              <a:buNone/>
            </a:pPr>
            <a:endParaRPr lang="en-US" sz="1200" b="1" smtClean="0">
              <a:latin typeface="Arial" charset="0"/>
              <a:cs typeface="Arial" charset="0"/>
            </a:endParaRPr>
          </a:p>
          <a:p>
            <a:pPr eaLnBrk="1" hangingPunct="1">
              <a:spcBef>
                <a:spcPct val="0"/>
              </a:spcBef>
            </a:pPr>
            <a:r>
              <a:rPr lang="en-US" smtClean="0">
                <a:latin typeface="Arial" charset="0"/>
                <a:cs typeface="Arial" charset="0"/>
              </a:rPr>
              <a:t>Use a performance-based compensation method that evaluates performance based, at least in part, on student growth data.</a:t>
            </a:r>
            <a:endParaRPr lang="en-US" b="1" smtClean="0">
              <a:latin typeface="Arial" charset="0"/>
              <a:cs typeface="Arial" charset="0"/>
            </a:endParaRPr>
          </a:p>
        </p:txBody>
      </p:sp>
      <p:sp>
        <p:nvSpPr>
          <p:cNvPr id="21507" name="Slide Number Placeholder 6"/>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8CEBF497-6043-4B25-9A4C-F89BDE01B17D}" type="slidenum">
              <a:rPr lang="en-US" smtClean="0">
                <a:solidFill>
                  <a:srgbClr val="BCBCBC"/>
                </a:solidFill>
                <a:latin typeface="Arial" charset="0"/>
              </a:rPr>
              <a:pPr fontAlgn="base">
                <a:spcBef>
                  <a:spcPct val="0"/>
                </a:spcBef>
                <a:spcAft>
                  <a:spcPct val="0"/>
                </a:spcAft>
              </a:pPr>
              <a:t>7</a:t>
            </a:fld>
            <a:endParaRPr lang="en-US" smtClean="0">
              <a:solidFill>
                <a:srgbClr val="BCBCBC"/>
              </a:solidFill>
              <a:latin typeface="Arial" charset="0"/>
            </a:endParaRPr>
          </a:p>
        </p:txBody>
      </p:sp>
      <p:sp>
        <p:nvSpPr>
          <p:cNvPr id="9" name="Rectangle 2"/>
          <p:cNvSpPr>
            <a:spLocks noGrp="1" noChangeArrowheads="1"/>
          </p:cNvSpPr>
          <p:nvPr>
            <p:ph type="title"/>
          </p:nvPr>
        </p:nvSpPr>
        <p:spPr>
          <a:xfrm>
            <a:off x="685800" y="457200"/>
            <a:ext cx="7772400" cy="1143000"/>
          </a:xfrm>
        </p:spPr>
        <p:txBody>
          <a:bodyPr>
            <a:noAutofit/>
          </a:bodyPr>
          <a:lstStyle/>
          <a:p>
            <a:pPr eaLnBrk="1" hangingPunct="1">
              <a:defRPr/>
            </a:pPr>
            <a:r>
              <a:rPr lang="en-US" dirty="0" smtClean="0"/>
              <a:t>What are districts </a:t>
            </a:r>
            <a:r>
              <a:rPr lang="en-US" u="sng" dirty="0" smtClean="0"/>
              <a:t>REQUIRED</a:t>
            </a:r>
            <a:r>
              <a:rPr lang="en-US" dirty="0" smtClean="0"/>
              <a:t> to do?</a:t>
            </a:r>
          </a:p>
        </p:txBody>
      </p:sp>
      <p:pic>
        <p:nvPicPr>
          <p:cNvPr id="21510"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idx="1"/>
          </p:nvPr>
        </p:nvSpPr>
        <p:spPr>
          <a:xfrm>
            <a:off x="685800" y="1752600"/>
            <a:ext cx="7848600" cy="4191000"/>
          </a:xfrm>
        </p:spPr>
        <p:txBody>
          <a:bodyPr/>
          <a:lstStyle/>
          <a:p>
            <a:pPr algn="ctr" eaLnBrk="1" hangingPunct="1">
              <a:lnSpc>
                <a:spcPct val="80000"/>
              </a:lnSpc>
              <a:buFontTx/>
              <a:buNone/>
            </a:pPr>
            <a:endParaRPr lang="en-US" sz="1200" b="1" smtClean="0">
              <a:latin typeface="Arial" charset="0"/>
              <a:cs typeface="Arial" charset="0"/>
            </a:endParaRPr>
          </a:p>
          <a:p>
            <a:pPr lvl="1" indent="-527050" eaLnBrk="1" hangingPunct="1">
              <a:spcBef>
                <a:spcPct val="0"/>
              </a:spcBef>
              <a:buFont typeface="Wingdings" pitchFamily="2" charset="2"/>
              <a:buChar char="Ø"/>
            </a:pPr>
            <a:r>
              <a:rPr lang="en-US" i="0" smtClean="0">
                <a:latin typeface="Arial" charset="0"/>
                <a:cs typeface="Arial" charset="0"/>
              </a:rPr>
              <a:t>Growth data can include state-provided measures from assessment data AND locally determined measures.</a:t>
            </a:r>
            <a:endParaRPr lang="en-US" b="1" i="0" smtClean="0">
              <a:latin typeface="Arial" charset="0"/>
              <a:cs typeface="Arial" charset="0"/>
            </a:endParaRPr>
          </a:p>
        </p:txBody>
      </p:sp>
      <p:sp>
        <p:nvSpPr>
          <p:cNvPr id="22531" name="Slide Number Placeholder 6"/>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AB96BA05-E2B5-450A-A04E-4B4CAAE5C74A}" type="slidenum">
              <a:rPr lang="en-US" smtClean="0">
                <a:solidFill>
                  <a:srgbClr val="BCBCBC"/>
                </a:solidFill>
                <a:latin typeface="Arial" charset="0"/>
              </a:rPr>
              <a:pPr fontAlgn="base">
                <a:spcBef>
                  <a:spcPct val="0"/>
                </a:spcBef>
                <a:spcAft>
                  <a:spcPct val="0"/>
                </a:spcAft>
              </a:pPr>
              <a:t>8</a:t>
            </a:fld>
            <a:endParaRPr lang="en-US" smtClean="0">
              <a:solidFill>
                <a:srgbClr val="BCBCBC"/>
              </a:solidFill>
              <a:latin typeface="Arial" charset="0"/>
            </a:endParaRPr>
          </a:p>
        </p:txBody>
      </p:sp>
      <p:sp>
        <p:nvSpPr>
          <p:cNvPr id="9" name="Rectangle 2"/>
          <p:cNvSpPr>
            <a:spLocks noGrp="1" noChangeArrowheads="1"/>
          </p:cNvSpPr>
          <p:nvPr>
            <p:ph type="title"/>
          </p:nvPr>
        </p:nvSpPr>
        <p:spPr>
          <a:xfrm>
            <a:off x="685800" y="457200"/>
            <a:ext cx="7772400" cy="1143000"/>
          </a:xfrm>
        </p:spPr>
        <p:txBody>
          <a:bodyPr>
            <a:noAutofit/>
          </a:bodyPr>
          <a:lstStyle/>
          <a:p>
            <a:pPr eaLnBrk="1" hangingPunct="1">
              <a:defRPr/>
            </a:pPr>
            <a:r>
              <a:rPr lang="en-US" dirty="0" smtClean="0"/>
              <a:t>What are districts </a:t>
            </a:r>
            <a:r>
              <a:rPr lang="en-US" u="sng" dirty="0" smtClean="0"/>
              <a:t>REQUIRED</a:t>
            </a:r>
            <a:r>
              <a:rPr lang="en-US" dirty="0" smtClean="0"/>
              <a:t> to do?</a:t>
            </a:r>
          </a:p>
        </p:txBody>
      </p:sp>
      <p:pic>
        <p:nvPicPr>
          <p:cNvPr id="22534"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idx="1"/>
          </p:nvPr>
        </p:nvSpPr>
        <p:spPr>
          <a:xfrm>
            <a:off x="533400" y="1668463"/>
            <a:ext cx="8153400" cy="4732337"/>
          </a:xfrm>
        </p:spPr>
        <p:txBody>
          <a:bodyPr/>
          <a:lstStyle/>
          <a:p>
            <a:pPr algn="ctr" eaLnBrk="1" hangingPunct="1">
              <a:lnSpc>
                <a:spcPct val="80000"/>
              </a:lnSpc>
              <a:buFontTx/>
              <a:buNone/>
            </a:pPr>
            <a:endParaRPr lang="en-US" sz="1200" b="1" smtClean="0">
              <a:latin typeface="Arial" charset="0"/>
              <a:cs typeface="Arial" charset="0"/>
            </a:endParaRPr>
          </a:p>
          <a:p>
            <a:pPr algn="ctr" eaLnBrk="1" hangingPunct="1">
              <a:spcBef>
                <a:spcPct val="0"/>
              </a:spcBef>
              <a:buFont typeface="Wingdings 2" pitchFamily="18" charset="2"/>
              <a:buNone/>
            </a:pPr>
            <a:r>
              <a:rPr lang="en-US" b="1" smtClean="0">
                <a:latin typeface="Arial" charset="0"/>
                <a:cs typeface="Arial" charset="0"/>
              </a:rPr>
              <a:t>State Fiscal Stabilization Fund (SFSF)</a:t>
            </a:r>
          </a:p>
          <a:p>
            <a:pPr algn="ctr" eaLnBrk="1" hangingPunct="1">
              <a:spcBef>
                <a:spcPct val="0"/>
              </a:spcBef>
              <a:buFont typeface="Wingdings 2" pitchFamily="18" charset="2"/>
              <a:buNone/>
            </a:pPr>
            <a:endParaRPr lang="en-US" sz="1200" b="1" smtClean="0">
              <a:latin typeface="Arial" charset="0"/>
              <a:cs typeface="Arial" charset="0"/>
            </a:endParaRPr>
          </a:p>
          <a:p>
            <a:pPr eaLnBrk="1" hangingPunct="1">
              <a:spcBef>
                <a:spcPct val="0"/>
              </a:spcBef>
            </a:pPr>
            <a:r>
              <a:rPr lang="en-US" smtClean="0">
                <a:latin typeface="Arial" charset="0"/>
                <a:cs typeface="Arial" charset="0"/>
              </a:rPr>
              <a:t>Report an effectiveness label in the Registry of Educational Personnel (REP) during the end of year submission.</a:t>
            </a:r>
            <a:endParaRPr lang="en-US" b="1" smtClean="0">
              <a:latin typeface="Arial" charset="0"/>
              <a:cs typeface="Arial" charset="0"/>
            </a:endParaRPr>
          </a:p>
        </p:txBody>
      </p:sp>
      <p:sp>
        <p:nvSpPr>
          <p:cNvPr id="23555" name="Slide Number Placeholder 6"/>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42EB976B-3D95-466B-AC06-E8691FE08AFA}" type="slidenum">
              <a:rPr lang="en-US" smtClean="0">
                <a:solidFill>
                  <a:srgbClr val="BCBCBC"/>
                </a:solidFill>
                <a:latin typeface="Arial" charset="0"/>
              </a:rPr>
              <a:pPr fontAlgn="base">
                <a:spcBef>
                  <a:spcPct val="0"/>
                </a:spcBef>
                <a:spcAft>
                  <a:spcPct val="0"/>
                </a:spcAft>
              </a:pPr>
              <a:t>9</a:t>
            </a:fld>
            <a:endParaRPr lang="en-US" smtClean="0">
              <a:solidFill>
                <a:srgbClr val="BCBCBC"/>
              </a:solidFill>
              <a:latin typeface="Arial" charset="0"/>
            </a:endParaRPr>
          </a:p>
        </p:txBody>
      </p:sp>
      <p:sp>
        <p:nvSpPr>
          <p:cNvPr id="9" name="Rectangle 2"/>
          <p:cNvSpPr>
            <a:spLocks noGrp="1" noChangeArrowheads="1"/>
          </p:cNvSpPr>
          <p:nvPr>
            <p:ph type="title"/>
          </p:nvPr>
        </p:nvSpPr>
        <p:spPr>
          <a:xfrm>
            <a:off x="685800" y="457200"/>
            <a:ext cx="7772400" cy="1143000"/>
          </a:xfrm>
        </p:spPr>
        <p:txBody>
          <a:bodyPr>
            <a:noAutofit/>
          </a:bodyPr>
          <a:lstStyle/>
          <a:p>
            <a:pPr eaLnBrk="1" hangingPunct="1">
              <a:defRPr/>
            </a:pPr>
            <a:r>
              <a:rPr lang="en-US" dirty="0" smtClean="0"/>
              <a:t>What are districts </a:t>
            </a:r>
            <a:r>
              <a:rPr lang="en-US" u="sng" dirty="0" smtClean="0"/>
              <a:t>REQUIRED</a:t>
            </a:r>
            <a:r>
              <a:rPr lang="en-US" dirty="0" smtClean="0"/>
              <a:t> to do?</a:t>
            </a:r>
          </a:p>
        </p:txBody>
      </p:sp>
      <p:pic>
        <p:nvPicPr>
          <p:cNvPr id="23558"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6097588"/>
            <a:ext cx="1066800" cy="488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noChangeArrowheads="1"/>
          </p:cNvSpPr>
          <p:nvPr>
            <p:ph idx="1"/>
          </p:nvPr>
        </p:nvSpPr>
        <p:spPr>
          <a:xfrm>
            <a:off x="381000" y="1905000"/>
            <a:ext cx="8305800" cy="4191000"/>
          </a:xfrm>
        </p:spPr>
        <p:txBody>
          <a:bodyPr/>
          <a:lstStyle/>
          <a:p>
            <a:pPr algn="ctr" eaLnBrk="1" hangingPunct="1">
              <a:lnSpc>
                <a:spcPct val="80000"/>
              </a:lnSpc>
              <a:buFontTx/>
              <a:buNone/>
            </a:pPr>
            <a:endParaRPr lang="en-US" sz="1200" b="1" smtClean="0">
              <a:latin typeface="Arial" charset="0"/>
              <a:cs typeface="Arial" charset="0"/>
            </a:endParaRPr>
          </a:p>
          <a:p>
            <a:pPr lvl="1" indent="-466725" eaLnBrk="1" hangingPunct="1">
              <a:spcBef>
                <a:spcPct val="0"/>
              </a:spcBef>
              <a:buFont typeface="Wingdings" pitchFamily="2" charset="2"/>
              <a:buChar char="ü"/>
            </a:pPr>
            <a:r>
              <a:rPr lang="en-US" b="1" i="0" smtClean="0">
                <a:latin typeface="Arial" charset="0"/>
                <a:cs typeface="Arial" charset="0"/>
              </a:rPr>
              <a:t>2011:  </a:t>
            </a:r>
            <a:r>
              <a:rPr lang="en-US" i="0" smtClean="0">
                <a:latin typeface="Arial" charset="0"/>
                <a:cs typeface="Arial" charset="0"/>
              </a:rPr>
              <a:t>Principals only (based on most recent evaluation)</a:t>
            </a:r>
          </a:p>
          <a:p>
            <a:pPr lvl="1" indent="-466725" eaLnBrk="1" hangingPunct="1">
              <a:spcBef>
                <a:spcPct val="0"/>
              </a:spcBef>
              <a:buFont typeface="Wingdings 2" pitchFamily="18" charset="2"/>
              <a:buNone/>
            </a:pPr>
            <a:endParaRPr lang="en-US" i="0" smtClean="0">
              <a:latin typeface="Arial" charset="0"/>
              <a:cs typeface="Arial" charset="0"/>
            </a:endParaRPr>
          </a:p>
          <a:p>
            <a:pPr lvl="1" indent="-466725" eaLnBrk="1" hangingPunct="1">
              <a:spcBef>
                <a:spcPct val="0"/>
              </a:spcBef>
              <a:buFont typeface="Wingdings" pitchFamily="2" charset="2"/>
              <a:buChar char="ü"/>
            </a:pPr>
            <a:r>
              <a:rPr lang="en-US" b="1" i="0" smtClean="0">
                <a:latin typeface="Arial" charset="0"/>
                <a:cs typeface="Arial" charset="0"/>
              </a:rPr>
              <a:t>2012:  </a:t>
            </a:r>
            <a:r>
              <a:rPr lang="en-US" i="0" smtClean="0">
                <a:latin typeface="Arial" charset="0"/>
                <a:cs typeface="Arial" charset="0"/>
              </a:rPr>
              <a:t>All educators (based on annual evaluations)</a:t>
            </a:r>
          </a:p>
        </p:txBody>
      </p:sp>
      <p:sp>
        <p:nvSpPr>
          <p:cNvPr id="24579" name="Slide Number Placeholder 6"/>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232F389A-E879-4193-9C7B-7DDE3AD93A02}" type="slidenum">
              <a:rPr lang="en-US" smtClean="0">
                <a:solidFill>
                  <a:srgbClr val="BCBCBC"/>
                </a:solidFill>
                <a:latin typeface="Arial" charset="0"/>
              </a:rPr>
              <a:pPr fontAlgn="base">
                <a:spcBef>
                  <a:spcPct val="0"/>
                </a:spcBef>
                <a:spcAft>
                  <a:spcPct val="0"/>
                </a:spcAft>
              </a:pPr>
              <a:t>10</a:t>
            </a:fld>
            <a:endParaRPr lang="en-US" smtClean="0">
              <a:solidFill>
                <a:srgbClr val="BCBCBC"/>
              </a:solidFill>
              <a:latin typeface="Arial" charset="0"/>
            </a:endParaRPr>
          </a:p>
        </p:txBody>
      </p:sp>
      <p:sp>
        <p:nvSpPr>
          <p:cNvPr id="9" name="Rectangle 2"/>
          <p:cNvSpPr>
            <a:spLocks noGrp="1" noChangeArrowheads="1"/>
          </p:cNvSpPr>
          <p:nvPr>
            <p:ph type="title"/>
          </p:nvPr>
        </p:nvSpPr>
        <p:spPr>
          <a:xfrm>
            <a:off x="685800" y="457200"/>
            <a:ext cx="7772400" cy="1143000"/>
          </a:xfrm>
        </p:spPr>
        <p:txBody>
          <a:bodyPr>
            <a:noAutofit/>
          </a:bodyPr>
          <a:lstStyle/>
          <a:p>
            <a:pPr eaLnBrk="1" hangingPunct="1">
              <a:defRPr/>
            </a:pPr>
            <a:r>
              <a:rPr lang="en-US" dirty="0" smtClean="0"/>
              <a:t>What are districts </a:t>
            </a:r>
            <a:r>
              <a:rPr lang="en-US" u="sng" dirty="0" smtClean="0"/>
              <a:t>REQUIRED</a:t>
            </a:r>
            <a:r>
              <a:rPr lang="en-US" dirty="0" smtClean="0"/>
              <a:t> to do?</a:t>
            </a:r>
          </a:p>
        </p:txBody>
      </p:sp>
      <p:pic>
        <p:nvPicPr>
          <p:cNvPr id="24582"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p:txBody>
          <a:bodyPr>
            <a:noAutofit/>
          </a:bodyPr>
          <a:lstStyle/>
          <a:p>
            <a:pPr eaLnBrk="1" hangingPunct="1">
              <a:defRPr/>
            </a:pPr>
            <a:r>
              <a:rPr lang="en-US" dirty="0" smtClean="0"/>
              <a:t>What are districts </a:t>
            </a:r>
            <a:r>
              <a:rPr lang="en-US" u="sng" dirty="0" smtClean="0"/>
              <a:t>ENCOURAGED</a:t>
            </a:r>
            <a:r>
              <a:rPr lang="en-US" dirty="0" smtClean="0"/>
              <a:t> to do?</a:t>
            </a:r>
          </a:p>
        </p:txBody>
      </p:sp>
      <p:sp>
        <p:nvSpPr>
          <p:cNvPr id="25603" name="Rectangle 3"/>
          <p:cNvSpPr>
            <a:spLocks noGrp="1" noChangeArrowheads="1"/>
          </p:cNvSpPr>
          <p:nvPr>
            <p:ph idx="1"/>
          </p:nvPr>
        </p:nvSpPr>
        <p:spPr>
          <a:xfrm>
            <a:off x="685800" y="1897063"/>
            <a:ext cx="7772400" cy="3589337"/>
          </a:xfrm>
        </p:spPr>
        <p:txBody>
          <a:bodyPr/>
          <a:lstStyle/>
          <a:p>
            <a:pPr algn="ctr" eaLnBrk="1" hangingPunct="1">
              <a:lnSpc>
                <a:spcPct val="80000"/>
              </a:lnSpc>
              <a:buFontTx/>
              <a:buNone/>
            </a:pPr>
            <a:endParaRPr lang="en-US" sz="1200" b="1" smtClean="0">
              <a:latin typeface="Arial" charset="0"/>
              <a:cs typeface="Arial" charset="0"/>
            </a:endParaRPr>
          </a:p>
          <a:p>
            <a:pPr eaLnBrk="1" hangingPunct="1">
              <a:spcBef>
                <a:spcPct val="0"/>
              </a:spcBef>
            </a:pPr>
            <a:r>
              <a:rPr lang="en-US" smtClean="0">
                <a:latin typeface="Arial" charset="0"/>
                <a:cs typeface="Arial" charset="0"/>
              </a:rPr>
              <a:t>Use the </a:t>
            </a:r>
            <a:r>
              <a:rPr lang="en-US" i="1" smtClean="0">
                <a:latin typeface="Arial" charset="0"/>
                <a:cs typeface="Arial" charset="0"/>
              </a:rPr>
              <a:t>Framework for Educator Evaluations</a:t>
            </a:r>
            <a:r>
              <a:rPr lang="en-US" smtClean="0">
                <a:latin typeface="Arial" charset="0"/>
                <a:cs typeface="Arial" charset="0"/>
              </a:rPr>
              <a:t> as a model for educator evaluations.</a:t>
            </a:r>
          </a:p>
        </p:txBody>
      </p:sp>
      <p:sp>
        <p:nvSpPr>
          <p:cNvPr id="25604" name="Slide Number Placeholder 6"/>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6A0CB790-6B0F-49BA-B2E0-C409DDEBE9B1}" type="slidenum">
              <a:rPr lang="en-US" smtClean="0">
                <a:solidFill>
                  <a:srgbClr val="BCBCBC"/>
                </a:solidFill>
                <a:latin typeface="Arial" charset="0"/>
              </a:rPr>
              <a:pPr fontAlgn="base">
                <a:spcBef>
                  <a:spcPct val="0"/>
                </a:spcBef>
                <a:spcAft>
                  <a:spcPct val="0"/>
                </a:spcAft>
              </a:pPr>
              <a:t>11</a:t>
            </a:fld>
            <a:endParaRPr lang="en-US" smtClean="0">
              <a:solidFill>
                <a:srgbClr val="BCBCBC"/>
              </a:solidFill>
              <a:latin typeface="Arial" charset="0"/>
            </a:endParaRPr>
          </a:p>
        </p:txBody>
      </p:sp>
      <p:pic>
        <p:nvPicPr>
          <p:cNvPr id="25606"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p:txBody>
          <a:bodyPr>
            <a:noAutofit/>
          </a:bodyPr>
          <a:lstStyle/>
          <a:p>
            <a:pPr eaLnBrk="1" hangingPunct="1">
              <a:defRPr/>
            </a:pPr>
            <a:r>
              <a:rPr lang="en-US" dirty="0" smtClean="0"/>
              <a:t>What are districts </a:t>
            </a:r>
            <a:r>
              <a:rPr lang="en-US" u="sng" dirty="0" smtClean="0"/>
              <a:t>ENCOURAGED</a:t>
            </a:r>
            <a:r>
              <a:rPr lang="en-US" dirty="0" smtClean="0"/>
              <a:t> to do?</a:t>
            </a:r>
          </a:p>
        </p:txBody>
      </p:sp>
      <p:sp>
        <p:nvSpPr>
          <p:cNvPr id="26627" name="Rectangle 3"/>
          <p:cNvSpPr>
            <a:spLocks noGrp="1" noChangeArrowheads="1"/>
          </p:cNvSpPr>
          <p:nvPr>
            <p:ph idx="1"/>
          </p:nvPr>
        </p:nvSpPr>
        <p:spPr>
          <a:xfrm>
            <a:off x="685800" y="1897063"/>
            <a:ext cx="7696200" cy="4732337"/>
          </a:xfrm>
        </p:spPr>
        <p:txBody>
          <a:bodyPr/>
          <a:lstStyle/>
          <a:p>
            <a:pPr algn="ctr" eaLnBrk="1" hangingPunct="1">
              <a:lnSpc>
                <a:spcPct val="80000"/>
              </a:lnSpc>
              <a:buFontTx/>
              <a:buNone/>
            </a:pPr>
            <a:endParaRPr lang="en-US" sz="1200" b="1" smtClean="0">
              <a:latin typeface="Arial" charset="0"/>
              <a:cs typeface="Arial" charset="0"/>
            </a:endParaRPr>
          </a:p>
          <a:p>
            <a:pPr eaLnBrk="1" hangingPunct="1">
              <a:spcBef>
                <a:spcPct val="0"/>
              </a:spcBef>
            </a:pPr>
            <a:r>
              <a:rPr lang="en-US" smtClean="0">
                <a:latin typeface="Arial" charset="0"/>
                <a:cs typeface="Arial" charset="0"/>
              </a:rPr>
              <a:t>Identify ways to measure student growth and progress toward proficiency using internal measures and local data.</a:t>
            </a:r>
          </a:p>
        </p:txBody>
      </p:sp>
      <p:sp>
        <p:nvSpPr>
          <p:cNvPr id="26628" name="Slide Number Placeholder 6"/>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5C4490F5-82AA-4185-87BE-34BB9B1F4AA2}" type="slidenum">
              <a:rPr lang="en-US" smtClean="0">
                <a:solidFill>
                  <a:srgbClr val="BCBCBC"/>
                </a:solidFill>
                <a:latin typeface="Arial" charset="0"/>
              </a:rPr>
              <a:pPr fontAlgn="base">
                <a:spcBef>
                  <a:spcPct val="0"/>
                </a:spcBef>
                <a:spcAft>
                  <a:spcPct val="0"/>
                </a:spcAft>
              </a:pPr>
              <a:t>12</a:t>
            </a:fld>
            <a:endParaRPr lang="en-US" smtClean="0">
              <a:solidFill>
                <a:srgbClr val="BCBCBC"/>
              </a:solidFill>
              <a:latin typeface="Arial" charset="0"/>
            </a:endParaRPr>
          </a:p>
        </p:txBody>
      </p:sp>
      <p:pic>
        <p:nvPicPr>
          <p:cNvPr id="26630"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p:txBody>
          <a:bodyPr>
            <a:noAutofit/>
          </a:bodyPr>
          <a:lstStyle/>
          <a:p>
            <a:pPr eaLnBrk="1" hangingPunct="1">
              <a:defRPr/>
            </a:pPr>
            <a:r>
              <a:rPr lang="en-US" dirty="0" smtClean="0"/>
              <a:t>What are districts </a:t>
            </a:r>
            <a:r>
              <a:rPr lang="en-US" u="sng" dirty="0" smtClean="0"/>
              <a:t>ENCOURAGED</a:t>
            </a:r>
            <a:r>
              <a:rPr lang="en-US" dirty="0" smtClean="0"/>
              <a:t> to do?</a:t>
            </a:r>
          </a:p>
        </p:txBody>
      </p:sp>
      <p:sp>
        <p:nvSpPr>
          <p:cNvPr id="27651" name="Rectangle 3"/>
          <p:cNvSpPr>
            <a:spLocks noGrp="1" noChangeArrowheads="1"/>
          </p:cNvSpPr>
          <p:nvPr>
            <p:ph idx="1"/>
          </p:nvPr>
        </p:nvSpPr>
        <p:spPr>
          <a:xfrm>
            <a:off x="685800" y="1897063"/>
            <a:ext cx="7696200" cy="4732337"/>
          </a:xfrm>
        </p:spPr>
        <p:txBody>
          <a:bodyPr/>
          <a:lstStyle/>
          <a:p>
            <a:pPr algn="ctr" eaLnBrk="1" hangingPunct="1">
              <a:lnSpc>
                <a:spcPct val="80000"/>
              </a:lnSpc>
              <a:buFontTx/>
              <a:buNone/>
            </a:pPr>
            <a:endParaRPr lang="en-US" sz="1200" b="1" smtClean="0">
              <a:latin typeface="Arial" charset="0"/>
              <a:cs typeface="Arial" charset="0"/>
            </a:endParaRPr>
          </a:p>
          <a:p>
            <a:pPr eaLnBrk="1" hangingPunct="1">
              <a:spcBef>
                <a:spcPct val="0"/>
              </a:spcBef>
            </a:pPr>
            <a:r>
              <a:rPr lang="en-US" smtClean="0">
                <a:latin typeface="Arial" charset="0"/>
                <a:cs typeface="Arial" charset="0"/>
              </a:rPr>
              <a:t>Include data from multiple sources as measures of educator effectiveness whenever possible.</a:t>
            </a:r>
          </a:p>
        </p:txBody>
      </p:sp>
      <p:sp>
        <p:nvSpPr>
          <p:cNvPr id="27652" name="Slide Number Placeholder 6"/>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39A5A645-AF51-4BC4-9F42-AFD2A17DBBC0}" type="slidenum">
              <a:rPr lang="en-US" smtClean="0">
                <a:solidFill>
                  <a:srgbClr val="BCBCBC"/>
                </a:solidFill>
                <a:latin typeface="Arial" charset="0"/>
              </a:rPr>
              <a:pPr fontAlgn="base">
                <a:spcBef>
                  <a:spcPct val="0"/>
                </a:spcBef>
                <a:spcAft>
                  <a:spcPct val="0"/>
                </a:spcAft>
              </a:pPr>
              <a:t>13</a:t>
            </a:fld>
            <a:endParaRPr lang="en-US" smtClean="0">
              <a:solidFill>
                <a:srgbClr val="BCBCBC"/>
              </a:solidFill>
              <a:latin typeface="Arial" charset="0"/>
            </a:endParaRPr>
          </a:p>
        </p:txBody>
      </p:sp>
      <p:pic>
        <p:nvPicPr>
          <p:cNvPr id="27654"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p:txBody>
          <a:bodyPr>
            <a:noAutofit/>
          </a:bodyPr>
          <a:lstStyle/>
          <a:p>
            <a:pPr eaLnBrk="1" hangingPunct="1">
              <a:defRPr/>
            </a:pPr>
            <a:r>
              <a:rPr lang="en-US" dirty="0" smtClean="0"/>
              <a:t>What are districts </a:t>
            </a:r>
            <a:r>
              <a:rPr lang="en-US" u="sng" dirty="0" smtClean="0"/>
              <a:t>ENCOURAGED</a:t>
            </a:r>
            <a:r>
              <a:rPr lang="en-US" dirty="0" smtClean="0"/>
              <a:t> to do?</a:t>
            </a:r>
          </a:p>
        </p:txBody>
      </p:sp>
      <p:sp>
        <p:nvSpPr>
          <p:cNvPr id="28675" name="Rectangle 3"/>
          <p:cNvSpPr>
            <a:spLocks noGrp="1" noChangeArrowheads="1"/>
          </p:cNvSpPr>
          <p:nvPr>
            <p:ph idx="1"/>
          </p:nvPr>
        </p:nvSpPr>
        <p:spPr>
          <a:xfrm>
            <a:off x="685800" y="1600200"/>
            <a:ext cx="7696200" cy="4732338"/>
          </a:xfrm>
        </p:spPr>
        <p:txBody>
          <a:bodyPr/>
          <a:lstStyle/>
          <a:p>
            <a:pPr algn="ctr" eaLnBrk="1" hangingPunct="1">
              <a:lnSpc>
                <a:spcPct val="80000"/>
              </a:lnSpc>
              <a:buFontTx/>
              <a:buNone/>
            </a:pPr>
            <a:endParaRPr lang="en-US" sz="1200" b="1" smtClean="0">
              <a:latin typeface="Arial" charset="0"/>
              <a:cs typeface="Arial" charset="0"/>
            </a:endParaRPr>
          </a:p>
          <a:p>
            <a:pPr eaLnBrk="1" hangingPunct="1">
              <a:spcBef>
                <a:spcPct val="0"/>
              </a:spcBef>
            </a:pPr>
            <a:r>
              <a:rPr lang="en-US" smtClean="0">
                <a:latin typeface="Arial" charset="0"/>
                <a:cs typeface="Arial" charset="0"/>
              </a:rPr>
              <a:t>Collaborate to identify best practices for evaluation methods, metrics in currently non-assessed content areas and grades, and key data sources.</a:t>
            </a:r>
          </a:p>
        </p:txBody>
      </p:sp>
      <p:sp>
        <p:nvSpPr>
          <p:cNvPr id="28676" name="Slide Number Placeholder 6"/>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D53439F0-B647-49ED-A1BC-B78A10237F5B}" type="slidenum">
              <a:rPr lang="en-US" smtClean="0">
                <a:solidFill>
                  <a:srgbClr val="BCBCBC"/>
                </a:solidFill>
                <a:latin typeface="Arial" charset="0"/>
              </a:rPr>
              <a:pPr fontAlgn="base">
                <a:spcBef>
                  <a:spcPct val="0"/>
                </a:spcBef>
                <a:spcAft>
                  <a:spcPct val="0"/>
                </a:spcAft>
              </a:pPr>
              <a:t>14</a:t>
            </a:fld>
            <a:endParaRPr lang="en-US" smtClean="0">
              <a:solidFill>
                <a:srgbClr val="BCBCBC"/>
              </a:solidFill>
              <a:latin typeface="Arial" charset="0"/>
            </a:endParaRPr>
          </a:p>
        </p:txBody>
      </p:sp>
      <p:pic>
        <p:nvPicPr>
          <p:cNvPr id="28678"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p:txBody>
          <a:bodyPr>
            <a:noAutofit/>
          </a:bodyPr>
          <a:lstStyle/>
          <a:p>
            <a:pPr eaLnBrk="1" hangingPunct="1">
              <a:defRPr/>
            </a:pPr>
            <a:r>
              <a:rPr lang="en-US" dirty="0" smtClean="0"/>
              <a:t>MDE is REQUIRED to:</a:t>
            </a:r>
          </a:p>
        </p:txBody>
      </p:sp>
      <p:sp>
        <p:nvSpPr>
          <p:cNvPr id="29699" name="Rectangle 3"/>
          <p:cNvSpPr>
            <a:spLocks noGrp="1" noChangeArrowheads="1"/>
          </p:cNvSpPr>
          <p:nvPr>
            <p:ph idx="1"/>
          </p:nvPr>
        </p:nvSpPr>
        <p:spPr>
          <a:xfrm>
            <a:off x="304800" y="1143000"/>
            <a:ext cx="8839200" cy="5105400"/>
          </a:xfrm>
        </p:spPr>
        <p:txBody>
          <a:bodyPr/>
          <a:lstStyle/>
          <a:p>
            <a:pPr algn="ctr" eaLnBrk="1" hangingPunct="1">
              <a:lnSpc>
                <a:spcPct val="80000"/>
              </a:lnSpc>
              <a:buFontTx/>
              <a:buNone/>
            </a:pPr>
            <a:endParaRPr lang="en-US" sz="1200" b="1" smtClean="0">
              <a:latin typeface="Arial" charset="0"/>
              <a:cs typeface="Arial" charset="0"/>
            </a:endParaRPr>
          </a:p>
          <a:p>
            <a:pPr eaLnBrk="1" hangingPunct="1">
              <a:spcBef>
                <a:spcPct val="0"/>
              </a:spcBef>
            </a:pPr>
            <a:r>
              <a:rPr lang="en-US" smtClean="0">
                <a:latin typeface="Arial" charset="0"/>
                <a:cs typeface="Arial" charset="0"/>
              </a:rPr>
              <a:t>Link student data with teacher of record beginning in 2010-11 (CEPI/MDE).</a:t>
            </a:r>
          </a:p>
          <a:p>
            <a:pPr eaLnBrk="1" hangingPunct="1">
              <a:spcBef>
                <a:spcPct val="0"/>
              </a:spcBef>
            </a:pPr>
            <a:endParaRPr lang="en-US" sz="1800" smtClean="0">
              <a:latin typeface="Arial" charset="0"/>
              <a:cs typeface="Arial" charset="0"/>
            </a:endParaRPr>
          </a:p>
          <a:p>
            <a:pPr marL="1025525" lvl="1" indent="-452438" eaLnBrk="1" hangingPunct="1">
              <a:spcBef>
                <a:spcPct val="0"/>
              </a:spcBef>
              <a:buFont typeface="Wingdings" pitchFamily="2" charset="2"/>
              <a:buChar char="ü"/>
            </a:pPr>
            <a:r>
              <a:rPr lang="en-US" i="0" smtClean="0">
                <a:latin typeface="Arial" charset="0"/>
                <a:cs typeface="Arial" charset="0"/>
              </a:rPr>
              <a:t>Districts will report “teacher of record” for each course a student takes; local decision.</a:t>
            </a:r>
          </a:p>
          <a:p>
            <a:pPr eaLnBrk="1" hangingPunct="1">
              <a:spcBef>
                <a:spcPct val="0"/>
              </a:spcBef>
            </a:pPr>
            <a:endParaRPr lang="en-US" smtClean="0">
              <a:latin typeface="Arial" charset="0"/>
              <a:cs typeface="Arial" charset="0"/>
            </a:endParaRPr>
          </a:p>
        </p:txBody>
      </p:sp>
      <p:sp>
        <p:nvSpPr>
          <p:cNvPr id="29700" name="Slide Number Placeholder 6"/>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D3526CF0-D334-4E03-A868-C2397E34D15D}" type="slidenum">
              <a:rPr lang="en-US" smtClean="0">
                <a:solidFill>
                  <a:srgbClr val="BCBCBC"/>
                </a:solidFill>
                <a:latin typeface="Arial" charset="0"/>
              </a:rPr>
              <a:pPr fontAlgn="base">
                <a:spcBef>
                  <a:spcPct val="0"/>
                </a:spcBef>
                <a:spcAft>
                  <a:spcPct val="0"/>
                </a:spcAft>
              </a:pPr>
              <a:t>15</a:t>
            </a:fld>
            <a:endParaRPr lang="en-US" smtClean="0">
              <a:solidFill>
                <a:srgbClr val="BCBCBC"/>
              </a:solidFill>
              <a:latin typeface="Arial" charset="0"/>
            </a:endParaRPr>
          </a:p>
        </p:txBody>
      </p:sp>
      <p:pic>
        <p:nvPicPr>
          <p:cNvPr id="29702"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p:txBody>
          <a:bodyPr>
            <a:noAutofit/>
          </a:bodyPr>
          <a:lstStyle/>
          <a:p>
            <a:pPr eaLnBrk="1" hangingPunct="1">
              <a:defRPr/>
            </a:pPr>
            <a:r>
              <a:rPr lang="en-US" dirty="0" smtClean="0"/>
              <a:t>MDE is </a:t>
            </a:r>
            <a:r>
              <a:rPr lang="en-US" u="sng" dirty="0" smtClean="0"/>
              <a:t>REQUIRED</a:t>
            </a:r>
            <a:r>
              <a:rPr lang="en-US" dirty="0" smtClean="0"/>
              <a:t> to:</a:t>
            </a:r>
          </a:p>
        </p:txBody>
      </p:sp>
      <p:sp>
        <p:nvSpPr>
          <p:cNvPr id="9221" name="Rectangle 3"/>
          <p:cNvSpPr>
            <a:spLocks noGrp="1" noChangeArrowheads="1"/>
          </p:cNvSpPr>
          <p:nvPr>
            <p:ph idx="1"/>
          </p:nvPr>
        </p:nvSpPr>
        <p:spPr>
          <a:xfrm>
            <a:off x="533400" y="1219200"/>
            <a:ext cx="8153400" cy="5105400"/>
          </a:xfrm>
        </p:spPr>
        <p:txBody>
          <a:bodyPr/>
          <a:lstStyle/>
          <a:p>
            <a:pPr algn="ctr" eaLnBrk="1" hangingPunct="1">
              <a:lnSpc>
                <a:spcPct val="80000"/>
              </a:lnSpc>
              <a:buFontTx/>
              <a:buNone/>
              <a:defRPr/>
            </a:pPr>
            <a:endParaRPr lang="en-US" sz="1200" b="1" dirty="0" smtClean="0"/>
          </a:p>
          <a:p>
            <a:pPr indent="-547688" eaLnBrk="1" hangingPunct="1">
              <a:spcBef>
                <a:spcPts val="0"/>
              </a:spcBef>
              <a:defRPr/>
            </a:pPr>
            <a:r>
              <a:rPr lang="en-US" dirty="0" smtClean="0"/>
              <a:t>Provide districts and schools with measures of student growth on state-assessments in reading and mathematics for each teacher (regardless of subject taught).</a:t>
            </a:r>
          </a:p>
        </p:txBody>
      </p:sp>
      <p:sp>
        <p:nvSpPr>
          <p:cNvPr id="30724"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ADB40994-57C6-4F47-AE26-0B82D02FF76A}" type="slidenum">
              <a:rPr lang="en-US" smtClean="0">
                <a:solidFill>
                  <a:srgbClr val="BCBCBC"/>
                </a:solidFill>
                <a:latin typeface="Arial" charset="0"/>
              </a:rPr>
              <a:pPr fontAlgn="base">
                <a:spcBef>
                  <a:spcPct val="0"/>
                </a:spcBef>
                <a:spcAft>
                  <a:spcPct val="0"/>
                </a:spcAft>
              </a:pPr>
              <a:t>16</a:t>
            </a:fld>
            <a:endParaRPr lang="en-US" smtClean="0">
              <a:solidFill>
                <a:srgbClr val="BCBCBC"/>
              </a:solidFill>
              <a:latin typeface="Arial" charset="0"/>
            </a:endParaRPr>
          </a:p>
        </p:txBody>
      </p:sp>
      <p:pic>
        <p:nvPicPr>
          <p:cNvPr id="30726" name="Picture 6" descr="MDELogo_09_ltblu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p:txBody>
          <a:bodyPr>
            <a:noAutofit/>
          </a:bodyPr>
          <a:lstStyle/>
          <a:p>
            <a:pPr eaLnBrk="1" hangingPunct="1">
              <a:defRPr/>
            </a:pPr>
            <a:r>
              <a:rPr lang="en-US" dirty="0" smtClean="0"/>
              <a:t>MDE is </a:t>
            </a:r>
            <a:r>
              <a:rPr lang="en-US" u="sng" dirty="0" smtClean="0"/>
              <a:t>REQUIRED</a:t>
            </a:r>
            <a:r>
              <a:rPr lang="en-US" dirty="0" smtClean="0"/>
              <a:t> to:</a:t>
            </a:r>
          </a:p>
        </p:txBody>
      </p:sp>
      <p:sp>
        <p:nvSpPr>
          <p:cNvPr id="9221" name="Rectangle 3"/>
          <p:cNvSpPr>
            <a:spLocks noGrp="1" noChangeArrowheads="1"/>
          </p:cNvSpPr>
          <p:nvPr>
            <p:ph idx="1"/>
          </p:nvPr>
        </p:nvSpPr>
        <p:spPr>
          <a:xfrm>
            <a:off x="533400" y="1219200"/>
            <a:ext cx="8610600" cy="5105400"/>
          </a:xfrm>
        </p:spPr>
        <p:txBody>
          <a:bodyPr/>
          <a:lstStyle/>
          <a:p>
            <a:pPr algn="ctr" eaLnBrk="1" hangingPunct="1">
              <a:lnSpc>
                <a:spcPct val="80000"/>
              </a:lnSpc>
              <a:buFontTx/>
              <a:buNone/>
              <a:defRPr/>
            </a:pPr>
            <a:endParaRPr lang="en-US" sz="1200" b="1" dirty="0" smtClean="0"/>
          </a:p>
          <a:p>
            <a:pPr indent="-547688" eaLnBrk="1" hangingPunct="1">
              <a:spcBef>
                <a:spcPts val="0"/>
              </a:spcBef>
              <a:defRPr/>
            </a:pPr>
            <a:r>
              <a:rPr lang="en-US" dirty="0" smtClean="0"/>
              <a:t>Provide districts with measures of student proficiency in writing, science and social studies, and reading and mathematics for each teacher (regardless of subject taught)</a:t>
            </a:r>
          </a:p>
        </p:txBody>
      </p:sp>
      <p:sp>
        <p:nvSpPr>
          <p:cNvPr id="31748"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3AF04E5C-CD49-4AE2-BBCF-A0AE705A99E3}" type="slidenum">
              <a:rPr lang="en-US" smtClean="0">
                <a:solidFill>
                  <a:srgbClr val="BCBCBC"/>
                </a:solidFill>
                <a:latin typeface="Arial" charset="0"/>
              </a:rPr>
              <a:pPr fontAlgn="base">
                <a:spcBef>
                  <a:spcPct val="0"/>
                </a:spcBef>
                <a:spcAft>
                  <a:spcPct val="0"/>
                </a:spcAft>
              </a:pPr>
              <a:t>17</a:t>
            </a:fld>
            <a:endParaRPr lang="en-US" smtClean="0">
              <a:solidFill>
                <a:srgbClr val="BCBCBC"/>
              </a:solidFill>
              <a:latin typeface="Arial" charset="0"/>
            </a:endParaRPr>
          </a:p>
        </p:txBody>
      </p:sp>
      <p:pic>
        <p:nvPicPr>
          <p:cNvPr id="31750" name="Picture 6" descr="MDELogo_09_ltblu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533400" y="228600"/>
            <a:ext cx="8229600" cy="1143000"/>
          </a:xfrm>
        </p:spPr>
        <p:txBody>
          <a:bodyPr>
            <a:noAutofit/>
          </a:bodyPr>
          <a:lstStyle/>
          <a:p>
            <a:pPr eaLnBrk="1" hangingPunct="1">
              <a:defRPr/>
            </a:pPr>
            <a:r>
              <a:rPr lang="en-US" dirty="0" smtClean="0"/>
              <a:t>State-Provided Measures</a:t>
            </a:r>
          </a:p>
        </p:txBody>
      </p:sp>
      <p:sp>
        <p:nvSpPr>
          <p:cNvPr id="32771" name="Rectangle 3"/>
          <p:cNvSpPr>
            <a:spLocks noGrp="1" noChangeArrowheads="1"/>
          </p:cNvSpPr>
          <p:nvPr>
            <p:ph idx="1"/>
          </p:nvPr>
        </p:nvSpPr>
        <p:spPr>
          <a:xfrm>
            <a:off x="609600" y="1219200"/>
            <a:ext cx="7848600" cy="4800600"/>
          </a:xfrm>
        </p:spPr>
        <p:txBody>
          <a:bodyPr/>
          <a:lstStyle/>
          <a:p>
            <a:pPr algn="ctr" eaLnBrk="1" hangingPunct="1">
              <a:lnSpc>
                <a:spcPct val="80000"/>
              </a:lnSpc>
              <a:buFontTx/>
              <a:buNone/>
            </a:pPr>
            <a:endParaRPr lang="en-US" sz="1200" b="1" smtClean="0">
              <a:latin typeface="Arial" charset="0"/>
              <a:cs typeface="Arial" charset="0"/>
            </a:endParaRPr>
          </a:p>
          <a:p>
            <a:pPr eaLnBrk="1" hangingPunct="1">
              <a:spcBef>
                <a:spcPct val="0"/>
              </a:spcBef>
              <a:buFont typeface="Wingdings 2" pitchFamily="18" charset="2"/>
              <a:buNone/>
            </a:pPr>
            <a:r>
              <a:rPr lang="en-US" b="1" smtClean="0">
                <a:latin typeface="Arial" charset="0"/>
                <a:cs typeface="Arial" charset="0"/>
              </a:rPr>
              <a:t>For each educator, we will generate:</a:t>
            </a:r>
          </a:p>
          <a:p>
            <a:pPr eaLnBrk="1" hangingPunct="1">
              <a:spcBef>
                <a:spcPct val="0"/>
              </a:spcBef>
              <a:buFont typeface="Wingdings 2" pitchFamily="18" charset="2"/>
              <a:buNone/>
            </a:pPr>
            <a:endParaRPr lang="en-US" sz="2000" b="1" smtClean="0">
              <a:latin typeface="Arial" charset="0"/>
              <a:cs typeface="Arial" charset="0"/>
            </a:endParaRPr>
          </a:p>
          <a:p>
            <a:pPr marL="914400" lvl="1" indent="-395288" eaLnBrk="1" hangingPunct="1">
              <a:spcBef>
                <a:spcPts val="1200"/>
              </a:spcBef>
              <a:buFont typeface="Wingdings" pitchFamily="2" charset="2"/>
              <a:buChar char="ü"/>
            </a:pPr>
            <a:r>
              <a:rPr lang="en-US" smtClean="0">
                <a:latin typeface="Arial" charset="0"/>
                <a:cs typeface="Arial" charset="0"/>
              </a:rPr>
              <a:t>Student growth</a:t>
            </a:r>
          </a:p>
          <a:p>
            <a:pPr marL="1941513" lvl="4" indent="-508000" eaLnBrk="1" hangingPunct="1">
              <a:spcBef>
                <a:spcPts val="1200"/>
              </a:spcBef>
              <a:buFont typeface="Courier New" pitchFamily="49" charset="0"/>
              <a:buChar char="o"/>
            </a:pPr>
            <a:r>
              <a:rPr lang="en-US" smtClean="0">
                <a:latin typeface="Arial" charset="0"/>
                <a:cs typeface="Arial" charset="0"/>
              </a:rPr>
              <a:t>Reading</a:t>
            </a:r>
          </a:p>
          <a:p>
            <a:pPr marL="1941513" lvl="4" indent="-508000" eaLnBrk="1" hangingPunct="1">
              <a:spcBef>
                <a:spcPts val="1200"/>
              </a:spcBef>
              <a:buFont typeface="Courier New" pitchFamily="49" charset="0"/>
              <a:buChar char="o"/>
            </a:pPr>
            <a:r>
              <a:rPr lang="en-US" smtClean="0">
                <a:latin typeface="Arial" charset="0"/>
                <a:cs typeface="Arial" charset="0"/>
              </a:rPr>
              <a:t>Math</a:t>
            </a:r>
          </a:p>
          <a:p>
            <a:pPr eaLnBrk="1" hangingPunct="1">
              <a:spcBef>
                <a:spcPct val="0"/>
              </a:spcBef>
              <a:buFont typeface="Wingdings" pitchFamily="2" charset="2"/>
              <a:buChar char="ü"/>
            </a:pPr>
            <a:endParaRPr lang="en-US" smtClean="0">
              <a:latin typeface="Arial" charset="0"/>
              <a:cs typeface="Arial" charset="0"/>
            </a:endParaRPr>
          </a:p>
        </p:txBody>
      </p:sp>
      <p:sp>
        <p:nvSpPr>
          <p:cNvPr id="32772"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BF0C4DA4-0720-439E-ADE8-A81324F4A17B}" type="slidenum">
              <a:rPr lang="en-US" smtClean="0">
                <a:solidFill>
                  <a:srgbClr val="BCBCBC"/>
                </a:solidFill>
                <a:latin typeface="Arial" charset="0"/>
              </a:rPr>
              <a:pPr fontAlgn="base">
                <a:spcBef>
                  <a:spcPct val="0"/>
                </a:spcBef>
                <a:spcAft>
                  <a:spcPct val="0"/>
                </a:spcAft>
              </a:pPr>
              <a:t>18</a:t>
            </a:fld>
            <a:endParaRPr lang="en-US" smtClean="0">
              <a:solidFill>
                <a:srgbClr val="BCBCBC"/>
              </a:solidFill>
              <a:latin typeface="Arial" charset="0"/>
            </a:endParaRPr>
          </a:p>
        </p:txBody>
      </p:sp>
      <p:pic>
        <p:nvPicPr>
          <p:cNvPr id="32774"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533400" y="228600"/>
            <a:ext cx="8229600" cy="1143000"/>
          </a:xfrm>
        </p:spPr>
        <p:txBody>
          <a:bodyPr>
            <a:noAutofit/>
          </a:bodyPr>
          <a:lstStyle/>
          <a:p>
            <a:pPr eaLnBrk="1" hangingPunct="1">
              <a:defRPr/>
            </a:pPr>
            <a:r>
              <a:rPr lang="en-US" dirty="0" smtClean="0"/>
              <a:t>State-Provided Measures</a:t>
            </a:r>
          </a:p>
        </p:txBody>
      </p:sp>
      <p:sp>
        <p:nvSpPr>
          <p:cNvPr id="33795" name="Rectangle 3"/>
          <p:cNvSpPr>
            <a:spLocks noGrp="1" noChangeArrowheads="1"/>
          </p:cNvSpPr>
          <p:nvPr>
            <p:ph idx="1"/>
          </p:nvPr>
        </p:nvSpPr>
        <p:spPr>
          <a:xfrm>
            <a:off x="685800" y="1219200"/>
            <a:ext cx="7848600" cy="5638800"/>
          </a:xfrm>
        </p:spPr>
        <p:txBody>
          <a:bodyPr/>
          <a:lstStyle/>
          <a:p>
            <a:pPr algn="ctr" eaLnBrk="1" hangingPunct="1">
              <a:lnSpc>
                <a:spcPct val="80000"/>
              </a:lnSpc>
              <a:buFontTx/>
              <a:buNone/>
            </a:pPr>
            <a:endParaRPr lang="en-US" sz="1200" b="1" smtClean="0">
              <a:latin typeface="Arial" charset="0"/>
              <a:cs typeface="Arial" charset="0"/>
            </a:endParaRPr>
          </a:p>
          <a:p>
            <a:pPr marL="688975" lvl="1" indent="-463550" eaLnBrk="1" hangingPunct="1">
              <a:spcBef>
                <a:spcPct val="0"/>
              </a:spcBef>
              <a:buFont typeface="Wingdings" pitchFamily="2" charset="2"/>
              <a:buChar char="ü"/>
            </a:pPr>
            <a:r>
              <a:rPr lang="en-US" smtClean="0">
                <a:latin typeface="Arial" charset="0"/>
                <a:cs typeface="Arial" charset="0"/>
              </a:rPr>
              <a:t>Percentage of proficient students </a:t>
            </a:r>
          </a:p>
          <a:p>
            <a:pPr marL="688975" lvl="1" indent="-463550" eaLnBrk="1" hangingPunct="1">
              <a:spcBef>
                <a:spcPct val="0"/>
              </a:spcBef>
              <a:buFont typeface="Courier New" pitchFamily="49" charset="0"/>
              <a:buChar char="o"/>
            </a:pPr>
            <a:r>
              <a:rPr lang="en-US" i="0" smtClean="0">
                <a:latin typeface="Arial" charset="0"/>
                <a:cs typeface="Arial" charset="0"/>
              </a:rPr>
              <a:t>Reading</a:t>
            </a:r>
          </a:p>
          <a:p>
            <a:pPr marL="688975" lvl="1" indent="-463550" eaLnBrk="1" hangingPunct="1">
              <a:spcBef>
                <a:spcPct val="0"/>
              </a:spcBef>
              <a:buFont typeface="Courier New" pitchFamily="49" charset="0"/>
              <a:buChar char="o"/>
            </a:pPr>
            <a:r>
              <a:rPr lang="en-US" i="0" smtClean="0">
                <a:latin typeface="Arial" charset="0"/>
                <a:cs typeface="Arial" charset="0"/>
              </a:rPr>
              <a:t>Math</a:t>
            </a:r>
          </a:p>
          <a:p>
            <a:pPr marL="688975" lvl="1" indent="-463550" eaLnBrk="1" hangingPunct="1">
              <a:spcBef>
                <a:spcPct val="0"/>
              </a:spcBef>
              <a:buFont typeface="Courier New" pitchFamily="49" charset="0"/>
              <a:buChar char="o"/>
            </a:pPr>
            <a:r>
              <a:rPr lang="en-US" i="0" smtClean="0">
                <a:latin typeface="Arial" charset="0"/>
                <a:cs typeface="Arial" charset="0"/>
              </a:rPr>
              <a:t>Writing</a:t>
            </a:r>
          </a:p>
          <a:p>
            <a:pPr marL="688975" lvl="1" indent="-463550" eaLnBrk="1" hangingPunct="1">
              <a:spcBef>
                <a:spcPct val="0"/>
              </a:spcBef>
              <a:buFont typeface="Courier New" pitchFamily="49" charset="0"/>
              <a:buChar char="o"/>
            </a:pPr>
            <a:r>
              <a:rPr lang="en-US" i="0" smtClean="0">
                <a:latin typeface="Arial" charset="0"/>
                <a:cs typeface="Arial" charset="0"/>
              </a:rPr>
              <a:t>Science</a:t>
            </a:r>
          </a:p>
          <a:p>
            <a:pPr marL="688975" lvl="1" indent="-463550" eaLnBrk="1" hangingPunct="1">
              <a:spcBef>
                <a:spcPct val="0"/>
              </a:spcBef>
              <a:buFont typeface="Courier New" pitchFamily="49" charset="0"/>
              <a:buChar char="o"/>
            </a:pPr>
            <a:r>
              <a:rPr lang="en-US" i="0" smtClean="0">
                <a:latin typeface="Arial" charset="0"/>
                <a:cs typeface="Arial" charset="0"/>
              </a:rPr>
              <a:t>Social Science</a:t>
            </a:r>
          </a:p>
          <a:p>
            <a:pPr eaLnBrk="1" hangingPunct="1">
              <a:spcBef>
                <a:spcPct val="0"/>
              </a:spcBef>
              <a:buFont typeface="Wingdings" pitchFamily="2" charset="2"/>
              <a:buChar char="ü"/>
            </a:pPr>
            <a:endParaRPr lang="en-US" i="1" smtClean="0">
              <a:latin typeface="Arial" charset="0"/>
              <a:cs typeface="Arial" charset="0"/>
            </a:endParaRPr>
          </a:p>
        </p:txBody>
      </p:sp>
      <p:sp>
        <p:nvSpPr>
          <p:cNvPr id="33796"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604D9BF1-3464-4ADD-A6E6-3C95CBB1FEE3}" type="slidenum">
              <a:rPr lang="en-US" smtClean="0">
                <a:solidFill>
                  <a:srgbClr val="BCBCBC"/>
                </a:solidFill>
                <a:latin typeface="Arial" charset="0"/>
              </a:rPr>
              <a:pPr fontAlgn="base">
                <a:spcBef>
                  <a:spcPct val="0"/>
                </a:spcBef>
                <a:spcAft>
                  <a:spcPct val="0"/>
                </a:spcAft>
              </a:pPr>
              <a:t>19</a:t>
            </a:fld>
            <a:endParaRPr lang="en-US" smtClean="0">
              <a:solidFill>
                <a:srgbClr val="BCBCBC"/>
              </a:solidFill>
              <a:latin typeface="Arial" charset="0"/>
            </a:endParaRPr>
          </a:p>
        </p:txBody>
      </p:sp>
      <p:pic>
        <p:nvPicPr>
          <p:cNvPr id="33798"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6062663"/>
            <a:ext cx="1143000" cy="5238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533400" y="152400"/>
            <a:ext cx="8229600" cy="1143000"/>
          </a:xfrm>
        </p:spPr>
        <p:txBody>
          <a:bodyPr>
            <a:noAutofit/>
          </a:bodyPr>
          <a:lstStyle/>
          <a:p>
            <a:pPr eaLnBrk="1" hangingPunct="1">
              <a:defRPr/>
            </a:pPr>
            <a:r>
              <a:rPr lang="en-US" dirty="0" smtClean="0"/>
              <a:t>Growth Data</a:t>
            </a:r>
          </a:p>
        </p:txBody>
      </p:sp>
      <p:sp>
        <p:nvSpPr>
          <p:cNvPr id="35843" name="Rectangle 3"/>
          <p:cNvSpPr>
            <a:spLocks noGrp="1" noChangeArrowheads="1"/>
          </p:cNvSpPr>
          <p:nvPr>
            <p:ph idx="1"/>
          </p:nvPr>
        </p:nvSpPr>
        <p:spPr>
          <a:xfrm>
            <a:off x="609600" y="1371600"/>
            <a:ext cx="8001000" cy="4572000"/>
          </a:xfrm>
        </p:spPr>
        <p:txBody>
          <a:bodyPr/>
          <a:lstStyle/>
          <a:p>
            <a:pPr marL="633413" indent="-573088" eaLnBrk="1" hangingPunct="1">
              <a:spcBef>
                <a:spcPct val="0"/>
              </a:spcBef>
            </a:pPr>
            <a:r>
              <a:rPr lang="en-US" smtClean="0">
                <a:latin typeface="Arial" charset="0"/>
                <a:cs typeface="Arial" charset="0"/>
              </a:rPr>
              <a:t>Achievement “growth” can be calculated only where a Grade 3-8 student has been tested in consecutive years (i.e. reading and Math).</a:t>
            </a:r>
          </a:p>
        </p:txBody>
      </p:sp>
      <p:sp>
        <p:nvSpPr>
          <p:cNvPr id="35844"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D8CAB0E4-4EC7-43D4-8FA4-D8401422D788}" type="slidenum">
              <a:rPr lang="en-US" smtClean="0">
                <a:solidFill>
                  <a:srgbClr val="BCBCBC"/>
                </a:solidFill>
                <a:latin typeface="Arial" charset="0"/>
              </a:rPr>
              <a:pPr fontAlgn="base">
                <a:spcBef>
                  <a:spcPct val="0"/>
                </a:spcBef>
                <a:spcAft>
                  <a:spcPct val="0"/>
                </a:spcAft>
              </a:pPr>
              <a:t>20</a:t>
            </a:fld>
            <a:endParaRPr lang="en-US" smtClean="0">
              <a:solidFill>
                <a:srgbClr val="BCBCBC"/>
              </a:solidFill>
              <a:latin typeface="Arial" charset="0"/>
            </a:endParaRPr>
          </a:p>
        </p:txBody>
      </p:sp>
      <p:pic>
        <p:nvPicPr>
          <p:cNvPr id="35846"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0" y="76200"/>
            <a:ext cx="9144000" cy="1143000"/>
          </a:xfrm>
        </p:spPr>
        <p:txBody>
          <a:bodyPr>
            <a:noAutofit/>
          </a:bodyPr>
          <a:lstStyle/>
          <a:p>
            <a:pPr eaLnBrk="1" hangingPunct="1">
              <a:defRPr/>
            </a:pPr>
            <a:r>
              <a:rPr lang="en-US" dirty="0" smtClean="0"/>
              <a:t>Growth Data</a:t>
            </a:r>
          </a:p>
        </p:txBody>
      </p:sp>
      <p:sp>
        <p:nvSpPr>
          <p:cNvPr id="36867"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167CF167-AE4B-4871-80C2-7D170046A1CF}" type="slidenum">
              <a:rPr lang="en-US" smtClean="0">
                <a:solidFill>
                  <a:srgbClr val="BCBCBC"/>
                </a:solidFill>
                <a:latin typeface="Arial" charset="0"/>
              </a:rPr>
              <a:pPr fontAlgn="base">
                <a:spcBef>
                  <a:spcPct val="0"/>
                </a:spcBef>
                <a:spcAft>
                  <a:spcPct val="0"/>
                </a:spcAft>
              </a:pPr>
              <a:t>21</a:t>
            </a:fld>
            <a:endParaRPr lang="en-US" smtClean="0">
              <a:solidFill>
                <a:srgbClr val="BCBCBC"/>
              </a:solidFill>
              <a:latin typeface="Arial" charset="0"/>
            </a:endParaRPr>
          </a:p>
        </p:txBody>
      </p:sp>
      <p:sp>
        <p:nvSpPr>
          <p:cNvPr id="36868" name="Content Placeholder 4"/>
          <p:cNvSpPr>
            <a:spLocks noGrp="1"/>
          </p:cNvSpPr>
          <p:nvPr>
            <p:ph idx="1"/>
          </p:nvPr>
        </p:nvSpPr>
        <p:spPr/>
        <p:txBody>
          <a:bodyPr/>
          <a:lstStyle/>
          <a:p>
            <a:endParaRPr lang="en-US" smtClean="0">
              <a:latin typeface="Arial" charset="0"/>
              <a:cs typeface="Arial" charset="0"/>
            </a:endParaRPr>
          </a:p>
        </p:txBody>
      </p:sp>
      <p:pic>
        <p:nvPicPr>
          <p:cNvPr id="3686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975" y="990600"/>
            <a:ext cx="8328025" cy="532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533400" y="0"/>
            <a:ext cx="8229600" cy="1143000"/>
          </a:xfrm>
        </p:spPr>
        <p:txBody>
          <a:bodyPr>
            <a:noAutofit/>
          </a:bodyPr>
          <a:lstStyle/>
          <a:p>
            <a:pPr eaLnBrk="1" hangingPunct="1">
              <a:defRPr/>
            </a:pPr>
            <a:r>
              <a:rPr lang="en-US" dirty="0" smtClean="0"/>
              <a:t>State-Provided Measures</a:t>
            </a:r>
          </a:p>
        </p:txBody>
      </p:sp>
      <p:sp>
        <p:nvSpPr>
          <p:cNvPr id="37891" name="Rectangle 3"/>
          <p:cNvSpPr>
            <a:spLocks noGrp="1" noChangeArrowheads="1"/>
          </p:cNvSpPr>
          <p:nvPr>
            <p:ph idx="1"/>
          </p:nvPr>
        </p:nvSpPr>
        <p:spPr>
          <a:xfrm>
            <a:off x="685800" y="838200"/>
            <a:ext cx="7848600" cy="5029200"/>
          </a:xfrm>
        </p:spPr>
        <p:txBody>
          <a:bodyPr/>
          <a:lstStyle/>
          <a:p>
            <a:pPr algn="ctr" eaLnBrk="1" hangingPunct="1">
              <a:lnSpc>
                <a:spcPct val="80000"/>
              </a:lnSpc>
              <a:buFontTx/>
              <a:buNone/>
            </a:pPr>
            <a:endParaRPr lang="en-US" sz="1200" b="1" smtClean="0">
              <a:latin typeface="Arial" charset="0"/>
              <a:cs typeface="Arial" charset="0"/>
            </a:endParaRPr>
          </a:p>
          <a:p>
            <a:pPr eaLnBrk="1" hangingPunct="1">
              <a:spcBef>
                <a:spcPts val="1200"/>
              </a:spcBef>
            </a:pPr>
            <a:r>
              <a:rPr lang="en-US" sz="4000" smtClean="0">
                <a:latin typeface="Arial" charset="0"/>
                <a:cs typeface="Arial" charset="0"/>
              </a:rPr>
              <a:t>“Puzzle pieces” approach</a:t>
            </a:r>
          </a:p>
          <a:p>
            <a:pPr eaLnBrk="1" hangingPunct="1">
              <a:spcBef>
                <a:spcPts val="1200"/>
              </a:spcBef>
            </a:pPr>
            <a:r>
              <a:rPr lang="en-US" sz="4000" smtClean="0">
                <a:latin typeface="Arial" charset="0"/>
                <a:cs typeface="Arial" charset="0"/>
              </a:rPr>
              <a:t>Districts choose which “pieces” make sense in their local context.</a:t>
            </a:r>
          </a:p>
          <a:p>
            <a:pPr eaLnBrk="1" hangingPunct="1">
              <a:spcBef>
                <a:spcPts val="1200"/>
              </a:spcBef>
            </a:pPr>
            <a:r>
              <a:rPr lang="en-US" sz="4000" smtClean="0">
                <a:latin typeface="Arial" charset="0"/>
                <a:cs typeface="Arial" charset="0"/>
              </a:rPr>
              <a:t>Reports are generated for each educator, regardless of subject taught or type of position.</a:t>
            </a:r>
          </a:p>
          <a:p>
            <a:pPr eaLnBrk="1" hangingPunct="1">
              <a:spcBef>
                <a:spcPts val="1200"/>
              </a:spcBef>
            </a:pPr>
            <a:endParaRPr lang="en-US" b="1" smtClean="0">
              <a:latin typeface="Arial" charset="0"/>
              <a:cs typeface="Arial" charset="0"/>
            </a:endParaRPr>
          </a:p>
          <a:p>
            <a:pPr eaLnBrk="1" hangingPunct="1">
              <a:spcBef>
                <a:spcPct val="0"/>
              </a:spcBef>
              <a:buFont typeface="Wingdings" pitchFamily="2" charset="2"/>
              <a:buChar char="ü"/>
            </a:pPr>
            <a:endParaRPr lang="en-US" i="1" smtClean="0">
              <a:latin typeface="Arial" charset="0"/>
              <a:cs typeface="Arial" charset="0"/>
            </a:endParaRPr>
          </a:p>
        </p:txBody>
      </p:sp>
      <p:sp>
        <p:nvSpPr>
          <p:cNvPr id="37892"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01924955-B873-4D47-8DB6-9A790BA67192}" type="slidenum">
              <a:rPr lang="en-US" smtClean="0">
                <a:solidFill>
                  <a:srgbClr val="BCBCBC"/>
                </a:solidFill>
                <a:latin typeface="Arial" charset="0"/>
              </a:rPr>
              <a:pPr fontAlgn="base">
                <a:spcBef>
                  <a:spcPct val="0"/>
                </a:spcBef>
                <a:spcAft>
                  <a:spcPct val="0"/>
                </a:spcAft>
              </a:pPr>
              <a:t>22</a:t>
            </a:fld>
            <a:endParaRPr lang="en-US" smtClean="0">
              <a:solidFill>
                <a:srgbClr val="BCBCBC"/>
              </a:solidFill>
              <a:latin typeface="Arial" charset="0"/>
            </a:endParaRPr>
          </a:p>
        </p:txBody>
      </p:sp>
      <p:pic>
        <p:nvPicPr>
          <p:cNvPr id="37894"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p:txBody>
          <a:bodyPr>
            <a:noAutofit/>
          </a:bodyPr>
          <a:lstStyle/>
          <a:p>
            <a:pPr eaLnBrk="1" hangingPunct="1">
              <a:defRPr/>
            </a:pPr>
            <a:r>
              <a:rPr lang="en-US" dirty="0" smtClean="0"/>
              <a:t>MDE is </a:t>
            </a:r>
            <a:r>
              <a:rPr lang="en-US" u="sng" dirty="0" smtClean="0"/>
              <a:t>REQUIRED</a:t>
            </a:r>
            <a:r>
              <a:rPr lang="en-US" dirty="0" smtClean="0"/>
              <a:t> to:</a:t>
            </a:r>
          </a:p>
        </p:txBody>
      </p:sp>
      <p:sp>
        <p:nvSpPr>
          <p:cNvPr id="9221" name="Rectangle 3"/>
          <p:cNvSpPr>
            <a:spLocks noGrp="1" noChangeArrowheads="1"/>
          </p:cNvSpPr>
          <p:nvPr>
            <p:ph idx="1"/>
          </p:nvPr>
        </p:nvSpPr>
        <p:spPr>
          <a:xfrm>
            <a:off x="762000" y="1219200"/>
            <a:ext cx="7924800" cy="5105400"/>
          </a:xfrm>
        </p:spPr>
        <p:txBody>
          <a:bodyPr/>
          <a:lstStyle/>
          <a:p>
            <a:pPr algn="ctr" eaLnBrk="1" hangingPunct="1">
              <a:lnSpc>
                <a:spcPct val="80000"/>
              </a:lnSpc>
              <a:buFontTx/>
              <a:buNone/>
              <a:defRPr/>
            </a:pPr>
            <a:endParaRPr lang="en-US" sz="1200" b="1" dirty="0" smtClean="0"/>
          </a:p>
          <a:p>
            <a:pPr marL="682625" indent="-682625" eaLnBrk="1" hangingPunct="1">
              <a:spcBef>
                <a:spcPts val="0"/>
              </a:spcBef>
              <a:defRPr/>
            </a:pPr>
            <a:r>
              <a:rPr lang="en-US" dirty="0" smtClean="0"/>
              <a:t>Report (with CEPI) the proportion of educators rated as highly effective, effective, and ineffective (</a:t>
            </a:r>
            <a:r>
              <a:rPr lang="en-US" dirty="0" err="1" smtClean="0"/>
              <a:t>SFSF</a:t>
            </a:r>
            <a:r>
              <a:rPr lang="en-US" dirty="0" smtClean="0"/>
              <a:t>/</a:t>
            </a:r>
            <a:r>
              <a:rPr lang="en-US" dirty="0" err="1" smtClean="0"/>
              <a:t>ARRA</a:t>
            </a:r>
            <a:r>
              <a:rPr lang="en-US" dirty="0" smtClean="0"/>
              <a:t>)</a:t>
            </a:r>
          </a:p>
        </p:txBody>
      </p:sp>
      <p:sp>
        <p:nvSpPr>
          <p:cNvPr id="38916"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793D7B29-0B09-4437-8223-F3F4CFA7DAFB}" type="slidenum">
              <a:rPr lang="en-US" smtClean="0">
                <a:solidFill>
                  <a:srgbClr val="BCBCBC"/>
                </a:solidFill>
                <a:latin typeface="Arial" charset="0"/>
              </a:rPr>
              <a:pPr fontAlgn="base">
                <a:spcBef>
                  <a:spcPct val="0"/>
                </a:spcBef>
                <a:spcAft>
                  <a:spcPct val="0"/>
                </a:spcAft>
              </a:pPr>
              <a:t>23</a:t>
            </a:fld>
            <a:endParaRPr lang="en-US" smtClean="0">
              <a:solidFill>
                <a:srgbClr val="BCBCBC"/>
              </a:solidFill>
              <a:latin typeface="Arial" charset="0"/>
            </a:endParaRPr>
          </a:p>
        </p:txBody>
      </p:sp>
      <p:pic>
        <p:nvPicPr>
          <p:cNvPr id="38918" name="Picture 6" descr="MDELogo_09_ltblu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p:txBody>
          <a:bodyPr>
            <a:noAutofit/>
          </a:bodyPr>
          <a:lstStyle/>
          <a:p>
            <a:pPr eaLnBrk="1" hangingPunct="1">
              <a:defRPr/>
            </a:pPr>
            <a:r>
              <a:rPr lang="en-US" dirty="0" smtClean="0"/>
              <a:t>MDE is </a:t>
            </a:r>
            <a:r>
              <a:rPr lang="en-US" u="sng" dirty="0" smtClean="0"/>
              <a:t>REQUIRED</a:t>
            </a:r>
            <a:r>
              <a:rPr lang="en-US" dirty="0" smtClean="0"/>
              <a:t> to:</a:t>
            </a:r>
          </a:p>
        </p:txBody>
      </p:sp>
      <p:sp>
        <p:nvSpPr>
          <p:cNvPr id="9221" name="Rectangle 3"/>
          <p:cNvSpPr>
            <a:spLocks noGrp="1" noChangeArrowheads="1"/>
          </p:cNvSpPr>
          <p:nvPr>
            <p:ph idx="1"/>
          </p:nvPr>
        </p:nvSpPr>
        <p:spPr>
          <a:xfrm>
            <a:off x="762000" y="1219200"/>
            <a:ext cx="7924800" cy="5105400"/>
          </a:xfrm>
        </p:spPr>
        <p:txBody>
          <a:bodyPr/>
          <a:lstStyle/>
          <a:p>
            <a:pPr algn="ctr" eaLnBrk="1" hangingPunct="1">
              <a:lnSpc>
                <a:spcPct val="80000"/>
              </a:lnSpc>
              <a:buFontTx/>
              <a:buNone/>
              <a:defRPr/>
            </a:pPr>
            <a:endParaRPr lang="en-US" sz="1200" b="1" dirty="0" smtClean="0"/>
          </a:p>
          <a:p>
            <a:pPr marL="682625" indent="-682625" eaLnBrk="1" hangingPunct="1">
              <a:spcBef>
                <a:spcPts val="0"/>
              </a:spcBef>
              <a:defRPr/>
            </a:pPr>
            <a:r>
              <a:rPr lang="en-US" dirty="0" smtClean="0"/>
              <a:t>Report (with CEPI) the factors used in educator evaluations and the proportion of evaluations which include student growth as significant factor. </a:t>
            </a:r>
          </a:p>
        </p:txBody>
      </p:sp>
      <p:sp>
        <p:nvSpPr>
          <p:cNvPr id="39940"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14058F43-E95B-4A23-B535-D3A30861B365}" type="slidenum">
              <a:rPr lang="en-US" smtClean="0">
                <a:solidFill>
                  <a:srgbClr val="BCBCBC"/>
                </a:solidFill>
                <a:latin typeface="Arial" charset="0"/>
              </a:rPr>
              <a:pPr fontAlgn="base">
                <a:spcBef>
                  <a:spcPct val="0"/>
                </a:spcBef>
                <a:spcAft>
                  <a:spcPct val="0"/>
                </a:spcAft>
              </a:pPr>
              <a:t>24</a:t>
            </a:fld>
            <a:endParaRPr lang="en-US" smtClean="0">
              <a:solidFill>
                <a:srgbClr val="BCBCBC"/>
              </a:solidFill>
              <a:latin typeface="Arial" charset="0"/>
            </a:endParaRPr>
          </a:p>
        </p:txBody>
      </p:sp>
      <p:pic>
        <p:nvPicPr>
          <p:cNvPr id="39942"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0" y="274638"/>
            <a:ext cx="9144000" cy="1143000"/>
          </a:xfrm>
        </p:spPr>
        <p:txBody>
          <a:bodyPr>
            <a:noAutofit/>
          </a:bodyPr>
          <a:lstStyle/>
          <a:p>
            <a:pPr eaLnBrk="1" hangingPunct="1">
              <a:spcBef>
                <a:spcPct val="50000"/>
              </a:spcBef>
              <a:defRPr/>
            </a:pPr>
            <a:r>
              <a:rPr lang="en-US" sz="4000" dirty="0" smtClean="0"/>
              <a:t>Statewide Flow of Information:  Educator Evaluations</a:t>
            </a:r>
            <a:endParaRPr lang="en-US" sz="4000" dirty="0"/>
          </a:p>
        </p:txBody>
      </p:sp>
      <p:sp>
        <p:nvSpPr>
          <p:cNvPr id="40963" name="Text Box 2"/>
          <p:cNvSpPr txBox="1">
            <a:spLocks noChangeArrowheads="1"/>
          </p:cNvSpPr>
          <p:nvPr/>
        </p:nvSpPr>
        <p:spPr bwMode="auto">
          <a:xfrm>
            <a:off x="1600200" y="2438400"/>
            <a:ext cx="6781800" cy="2768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algn="ctr">
              <a:spcBef>
                <a:spcPct val="50000"/>
              </a:spcBef>
            </a:pPr>
            <a:r>
              <a:rPr lang="en-US" sz="4000">
                <a:solidFill>
                  <a:srgbClr val="FFFFFF"/>
                </a:solidFill>
                <a:latin typeface="Arial" charset="0"/>
              </a:rPr>
              <a:t>Districts provide information on student courses and teacher of record                          (Teacher Student Data Link)</a:t>
            </a:r>
          </a:p>
          <a:p>
            <a:pPr algn="ctr">
              <a:spcBef>
                <a:spcPct val="50000"/>
              </a:spcBef>
            </a:pPr>
            <a:endParaRPr lang="en-US" sz="1000">
              <a:solidFill>
                <a:srgbClr val="FFFFFF"/>
              </a:solidFill>
              <a:latin typeface="Arial" charset="0"/>
            </a:endParaRPr>
          </a:p>
        </p:txBody>
      </p:sp>
      <p:sp>
        <p:nvSpPr>
          <p:cNvPr id="40964" name="WordArt 5"/>
          <p:cNvSpPr>
            <a:spLocks noChangeArrowheads="1" noChangeShapeType="1" noTextEdit="1"/>
          </p:cNvSpPr>
          <p:nvPr/>
        </p:nvSpPr>
        <p:spPr bwMode="auto">
          <a:xfrm rot="-5022465">
            <a:off x="-107156" y="2674144"/>
            <a:ext cx="4314825" cy="2576513"/>
          </a:xfrm>
          <a:prstGeom prst="rect">
            <a:avLst/>
          </a:prstGeom>
        </p:spPr>
        <p:txBody>
          <a:bodyPr spcFirstLastPara="1" wrap="none" fromWordArt="1">
            <a:prstTxWarp prst="textArchUp">
              <a:avLst>
                <a:gd name="adj" fmla="val 10667356"/>
              </a:avLst>
            </a:prstTxWarp>
          </a:bodyPr>
          <a:lstStyle/>
          <a:p>
            <a:pPr algn="ctr"/>
            <a:r>
              <a:rPr lang="en-US" sz="4000" b="1" kern="10">
                <a:ln w="9525">
                  <a:solidFill>
                    <a:srgbClr val="000000"/>
                  </a:solidFill>
                  <a:round/>
                  <a:headEnd/>
                  <a:tailEnd/>
                </a:ln>
                <a:solidFill>
                  <a:srgbClr val="FFDA65"/>
                </a:solidFill>
                <a:latin typeface="Arial"/>
                <a:cs typeface="Arial"/>
              </a:rPr>
              <a:t>Teacher/Student Link</a:t>
            </a:r>
          </a:p>
        </p:txBody>
      </p:sp>
      <p:sp>
        <p:nvSpPr>
          <p:cNvPr id="10" name="Oval 9"/>
          <p:cNvSpPr/>
          <p:nvPr/>
        </p:nvSpPr>
        <p:spPr>
          <a:xfrm>
            <a:off x="1066800" y="3505200"/>
            <a:ext cx="990600" cy="914400"/>
          </a:xfrm>
          <a:prstGeom prst="ellipse">
            <a:avLst/>
          </a:prstGeom>
          <a:solidFill>
            <a:schemeClr val="accent3">
              <a:lumMod val="60000"/>
              <a:lumOff val="4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4800" b="1" dirty="0">
                <a:solidFill>
                  <a:prstClr val="white"/>
                </a:solidFill>
                <a:latin typeface="Arial" pitchFamily="34" charset="0"/>
                <a:cs typeface="Arial" pitchFamily="34" charset="0"/>
              </a:rPr>
              <a:t>1</a:t>
            </a:r>
          </a:p>
        </p:txBody>
      </p:sp>
      <p:sp>
        <p:nvSpPr>
          <p:cNvPr id="12" name="Right Arrow 11"/>
          <p:cNvSpPr/>
          <p:nvPr/>
        </p:nvSpPr>
        <p:spPr>
          <a:xfrm>
            <a:off x="2971800" y="4876800"/>
            <a:ext cx="4800600" cy="1219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9" name="Oval 8"/>
          <p:cNvSpPr/>
          <p:nvPr/>
        </p:nvSpPr>
        <p:spPr>
          <a:xfrm>
            <a:off x="7772400" y="5029200"/>
            <a:ext cx="990600" cy="914400"/>
          </a:xfrm>
          <a:prstGeom prst="ellipse">
            <a:avLst/>
          </a:prstGeom>
          <a:solidFill>
            <a:schemeClr val="accent3">
              <a:lumMod val="60000"/>
              <a:lumOff val="4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4800" b="1" dirty="0">
                <a:solidFill>
                  <a:prstClr val="white"/>
                </a:solidFill>
                <a:latin typeface="Arial" pitchFamily="34" charset="0"/>
                <a:cs typeface="Arial" pitchFamily="34" charset="0"/>
              </a:rPr>
              <a:t>2</a:t>
            </a:r>
          </a:p>
        </p:txBody>
      </p:sp>
      <p:sp>
        <p:nvSpPr>
          <p:cNvPr id="40968" name="Slide Number Placeholder 12"/>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48FBE77A-7B94-46A7-8F14-FA6D191572CE}" type="slidenum">
              <a:rPr lang="en-US" smtClean="0">
                <a:solidFill>
                  <a:srgbClr val="BCBCBC"/>
                </a:solidFill>
                <a:latin typeface="Arial" charset="0"/>
              </a:rPr>
              <a:pPr fontAlgn="base">
                <a:spcBef>
                  <a:spcPct val="0"/>
                </a:spcBef>
                <a:spcAft>
                  <a:spcPct val="0"/>
                </a:spcAft>
              </a:pPr>
              <a:t>25</a:t>
            </a:fld>
            <a:endParaRPr lang="en-US" smtClean="0">
              <a:solidFill>
                <a:srgbClr val="BCBCBC"/>
              </a:solidFill>
              <a:latin typeface="Arial"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0" y="228600"/>
            <a:ext cx="9144000" cy="1143000"/>
          </a:xfrm>
        </p:spPr>
        <p:txBody>
          <a:bodyPr>
            <a:noAutofit/>
          </a:bodyPr>
          <a:lstStyle/>
          <a:p>
            <a:pPr eaLnBrk="1" hangingPunct="1">
              <a:spcBef>
                <a:spcPct val="50000"/>
              </a:spcBef>
              <a:defRPr/>
            </a:pPr>
            <a:r>
              <a:rPr lang="en-US" sz="3600" dirty="0" smtClean="0"/>
              <a:t>Statewide Flow of Information:  Educator Evaluations</a:t>
            </a:r>
            <a:endParaRPr lang="en-US" sz="3600" dirty="0"/>
          </a:p>
        </p:txBody>
      </p:sp>
      <p:sp>
        <p:nvSpPr>
          <p:cNvPr id="41987" name="Text Box 3"/>
          <p:cNvSpPr txBox="1">
            <a:spLocks noChangeArrowheads="1"/>
          </p:cNvSpPr>
          <p:nvPr/>
        </p:nvSpPr>
        <p:spPr bwMode="auto">
          <a:xfrm>
            <a:off x="457200" y="1981200"/>
            <a:ext cx="7391400" cy="41544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algn="ctr">
              <a:spcBef>
                <a:spcPct val="50000"/>
              </a:spcBef>
            </a:pPr>
            <a:r>
              <a:rPr lang="en-US" sz="4400">
                <a:solidFill>
                  <a:srgbClr val="FFFFFF"/>
                </a:solidFill>
                <a:latin typeface="Arial" charset="0"/>
              </a:rPr>
              <a:t>MDE attaches assessment data (proficiency and growth) from each student in each teacher’s courses to that teacher and provides to districts</a:t>
            </a:r>
          </a:p>
        </p:txBody>
      </p:sp>
      <p:sp>
        <p:nvSpPr>
          <p:cNvPr id="41988" name="WordArt 8"/>
          <p:cNvSpPr>
            <a:spLocks noChangeArrowheads="1" noChangeShapeType="1" noTextEdit="1"/>
          </p:cNvSpPr>
          <p:nvPr/>
        </p:nvSpPr>
        <p:spPr bwMode="auto">
          <a:xfrm rot="324218">
            <a:off x="2719388" y="1644650"/>
            <a:ext cx="5867400" cy="1384300"/>
          </a:xfrm>
          <a:prstGeom prst="rect">
            <a:avLst/>
          </a:prstGeom>
        </p:spPr>
        <p:txBody>
          <a:bodyPr spcFirstLastPara="1" wrap="none" fromWordArt="1">
            <a:prstTxWarp prst="textArchUp">
              <a:avLst>
                <a:gd name="adj" fmla="val 10964132"/>
              </a:avLst>
            </a:prstTxWarp>
          </a:bodyPr>
          <a:lstStyle/>
          <a:p>
            <a:pPr algn="ctr"/>
            <a:r>
              <a:rPr lang="en-US" sz="1200" b="1" kern="10">
                <a:ln w="9525">
                  <a:solidFill>
                    <a:srgbClr val="000000"/>
                  </a:solidFill>
                  <a:round/>
                  <a:headEnd/>
                  <a:tailEnd/>
                </a:ln>
                <a:solidFill>
                  <a:srgbClr val="FFDA65"/>
                </a:solidFill>
                <a:latin typeface="Arial"/>
                <a:cs typeface="Arial"/>
              </a:rPr>
              <a:t>Assessment Data</a:t>
            </a:r>
          </a:p>
        </p:txBody>
      </p:sp>
      <p:sp>
        <p:nvSpPr>
          <p:cNvPr id="16" name="Oval 15"/>
          <p:cNvSpPr/>
          <p:nvPr/>
        </p:nvSpPr>
        <p:spPr>
          <a:xfrm>
            <a:off x="304800" y="1143000"/>
            <a:ext cx="990600" cy="914400"/>
          </a:xfrm>
          <a:prstGeom prst="ellipse">
            <a:avLst/>
          </a:prstGeom>
          <a:solidFill>
            <a:schemeClr val="accent3">
              <a:lumMod val="60000"/>
              <a:lumOff val="4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4800" b="1" dirty="0">
                <a:solidFill>
                  <a:prstClr val="white"/>
                </a:solidFill>
                <a:latin typeface="Arial" pitchFamily="34" charset="0"/>
                <a:cs typeface="Arial" pitchFamily="34" charset="0"/>
              </a:rPr>
              <a:t>2</a:t>
            </a:r>
          </a:p>
        </p:txBody>
      </p:sp>
      <p:sp>
        <p:nvSpPr>
          <p:cNvPr id="17" name="Down Arrow 16"/>
          <p:cNvSpPr/>
          <p:nvPr/>
        </p:nvSpPr>
        <p:spPr>
          <a:xfrm>
            <a:off x="7467600" y="3276600"/>
            <a:ext cx="1219200" cy="2819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18" name="Oval 17"/>
          <p:cNvSpPr/>
          <p:nvPr/>
        </p:nvSpPr>
        <p:spPr>
          <a:xfrm>
            <a:off x="6858000" y="5715000"/>
            <a:ext cx="990600" cy="914400"/>
          </a:xfrm>
          <a:prstGeom prst="ellipse">
            <a:avLst/>
          </a:prstGeom>
          <a:solidFill>
            <a:schemeClr val="accent3">
              <a:lumMod val="60000"/>
              <a:lumOff val="4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4800" b="1" dirty="0">
                <a:solidFill>
                  <a:prstClr val="white"/>
                </a:solidFill>
                <a:latin typeface="Arial" pitchFamily="34" charset="0"/>
                <a:cs typeface="Arial" pitchFamily="34" charset="0"/>
              </a:rPr>
              <a:t>3</a:t>
            </a:r>
          </a:p>
        </p:txBody>
      </p:sp>
      <p:sp>
        <p:nvSpPr>
          <p:cNvPr id="41992" name="Slide Number Placeholder 8"/>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E95AA61F-3F75-4412-8137-19DB9D200F4E}" type="slidenum">
              <a:rPr lang="en-US" smtClean="0">
                <a:solidFill>
                  <a:srgbClr val="BCBCBC"/>
                </a:solidFill>
                <a:latin typeface="Arial" charset="0"/>
              </a:rPr>
              <a:pPr fontAlgn="base">
                <a:spcBef>
                  <a:spcPct val="0"/>
                </a:spcBef>
                <a:spcAft>
                  <a:spcPct val="0"/>
                </a:spcAft>
              </a:pPr>
              <a:t>26</a:t>
            </a:fld>
            <a:endParaRPr lang="en-US" smtClean="0">
              <a:solidFill>
                <a:srgbClr val="BCBCBC"/>
              </a:solidFill>
              <a:latin typeface="Arial"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0" y="228600"/>
            <a:ext cx="9144000" cy="1143000"/>
          </a:xfrm>
        </p:spPr>
        <p:txBody>
          <a:bodyPr>
            <a:noAutofit/>
          </a:bodyPr>
          <a:lstStyle/>
          <a:p>
            <a:pPr eaLnBrk="1" hangingPunct="1">
              <a:spcBef>
                <a:spcPct val="50000"/>
              </a:spcBef>
              <a:defRPr/>
            </a:pPr>
            <a:r>
              <a:rPr lang="en-US" sz="3600" dirty="0" smtClean="0"/>
              <a:t>Statewide Flow of Information:  Educator Evaluations</a:t>
            </a:r>
            <a:endParaRPr lang="en-US" sz="3600" dirty="0"/>
          </a:p>
        </p:txBody>
      </p:sp>
      <p:sp>
        <p:nvSpPr>
          <p:cNvPr id="43011" name="Text Box 4"/>
          <p:cNvSpPr txBox="1">
            <a:spLocks noChangeArrowheads="1"/>
          </p:cNvSpPr>
          <p:nvPr/>
        </p:nvSpPr>
        <p:spPr bwMode="auto">
          <a:xfrm>
            <a:off x="457200" y="2233613"/>
            <a:ext cx="7467600" cy="37861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a:spcBef>
                <a:spcPct val="50000"/>
              </a:spcBef>
            </a:pPr>
            <a:r>
              <a:rPr lang="en-US" sz="4000">
                <a:solidFill>
                  <a:srgbClr val="FFFFFF"/>
                </a:solidFill>
                <a:latin typeface="Arial" charset="0"/>
              </a:rPr>
              <a:t>Districts use assessment data, local measures of growth and other factors to conduct annual evaluations.  The results of evaluations are reported back to the state.</a:t>
            </a:r>
          </a:p>
        </p:txBody>
      </p:sp>
      <p:sp>
        <p:nvSpPr>
          <p:cNvPr id="11" name="Oval 10"/>
          <p:cNvSpPr/>
          <p:nvPr/>
        </p:nvSpPr>
        <p:spPr>
          <a:xfrm>
            <a:off x="5334000" y="5562600"/>
            <a:ext cx="990600" cy="914400"/>
          </a:xfrm>
          <a:prstGeom prst="ellipse">
            <a:avLst/>
          </a:prstGeom>
          <a:solidFill>
            <a:schemeClr val="accent3">
              <a:lumMod val="60000"/>
              <a:lumOff val="4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4800" b="1" dirty="0">
                <a:solidFill>
                  <a:prstClr val="white"/>
                </a:solidFill>
                <a:latin typeface="Arial" pitchFamily="34" charset="0"/>
                <a:cs typeface="Arial" pitchFamily="34" charset="0"/>
              </a:rPr>
              <a:t>4</a:t>
            </a:r>
          </a:p>
        </p:txBody>
      </p:sp>
      <p:sp>
        <p:nvSpPr>
          <p:cNvPr id="43013" name="WordArt 8"/>
          <p:cNvSpPr>
            <a:spLocks noChangeArrowheads="1" noChangeShapeType="1" noTextEdit="1"/>
          </p:cNvSpPr>
          <p:nvPr/>
        </p:nvSpPr>
        <p:spPr bwMode="auto">
          <a:xfrm>
            <a:off x="228600" y="1752600"/>
            <a:ext cx="6754813" cy="1000125"/>
          </a:xfrm>
          <a:prstGeom prst="rect">
            <a:avLst/>
          </a:prstGeom>
        </p:spPr>
        <p:txBody>
          <a:bodyPr spcFirstLastPara="1" wrap="none" fromWordArt="1">
            <a:prstTxWarp prst="textArchUp">
              <a:avLst>
                <a:gd name="adj" fmla="val 10800004"/>
              </a:avLst>
            </a:prstTxWarp>
          </a:bodyPr>
          <a:lstStyle/>
          <a:p>
            <a:pPr algn="ctr"/>
            <a:r>
              <a:rPr lang="en-US" sz="1200" b="1" kern="10">
                <a:ln w="9525">
                  <a:solidFill>
                    <a:srgbClr val="000000"/>
                  </a:solidFill>
                  <a:round/>
                  <a:headEnd/>
                  <a:tailEnd/>
                </a:ln>
                <a:solidFill>
                  <a:srgbClr val="FFDA65"/>
                </a:solidFill>
                <a:latin typeface="Arial"/>
                <a:cs typeface="Arial"/>
              </a:rPr>
              <a:t>Effectiveness Label</a:t>
            </a:r>
          </a:p>
        </p:txBody>
      </p:sp>
      <p:sp>
        <p:nvSpPr>
          <p:cNvPr id="19" name="Bent Arrow 18"/>
          <p:cNvSpPr/>
          <p:nvPr/>
        </p:nvSpPr>
        <p:spPr>
          <a:xfrm rot="10800000">
            <a:off x="6477000" y="2667000"/>
            <a:ext cx="1905000" cy="3886200"/>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18" name="Oval 17"/>
          <p:cNvSpPr/>
          <p:nvPr/>
        </p:nvSpPr>
        <p:spPr>
          <a:xfrm>
            <a:off x="7696200" y="1752600"/>
            <a:ext cx="990600" cy="914400"/>
          </a:xfrm>
          <a:prstGeom prst="ellipse">
            <a:avLst/>
          </a:prstGeom>
          <a:solidFill>
            <a:schemeClr val="accent3">
              <a:lumMod val="60000"/>
              <a:lumOff val="4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4800" b="1" dirty="0">
                <a:solidFill>
                  <a:prstClr val="white"/>
                </a:solidFill>
                <a:latin typeface="Arial" pitchFamily="34" charset="0"/>
                <a:cs typeface="Arial" pitchFamily="34" charset="0"/>
              </a:rPr>
              <a:t>3</a:t>
            </a:r>
          </a:p>
        </p:txBody>
      </p:sp>
      <p:sp>
        <p:nvSpPr>
          <p:cNvPr id="43016" name="Slide Number Placeholder 8"/>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2DF01933-233F-4FB7-B0BA-846ED8119512}" type="slidenum">
              <a:rPr lang="en-US" smtClean="0">
                <a:solidFill>
                  <a:srgbClr val="BCBCBC"/>
                </a:solidFill>
                <a:latin typeface="Arial" charset="0"/>
              </a:rPr>
              <a:pPr fontAlgn="base">
                <a:spcBef>
                  <a:spcPct val="0"/>
                </a:spcBef>
                <a:spcAft>
                  <a:spcPct val="0"/>
                </a:spcAft>
              </a:pPr>
              <a:t>27</a:t>
            </a:fld>
            <a:endParaRPr lang="en-US" smtClean="0">
              <a:solidFill>
                <a:srgbClr val="BCBCBC"/>
              </a:solidFill>
              <a:latin typeface="Arial"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0" y="228600"/>
            <a:ext cx="9144000" cy="1143000"/>
          </a:xfrm>
        </p:spPr>
        <p:txBody>
          <a:bodyPr>
            <a:noAutofit/>
          </a:bodyPr>
          <a:lstStyle/>
          <a:p>
            <a:pPr eaLnBrk="1" hangingPunct="1">
              <a:spcBef>
                <a:spcPct val="50000"/>
              </a:spcBef>
              <a:defRPr/>
            </a:pPr>
            <a:r>
              <a:rPr lang="en-US" sz="3600" dirty="0" smtClean="0"/>
              <a:t>Statewide Flow of Information:  Educator Evaluations</a:t>
            </a:r>
            <a:endParaRPr lang="en-US" sz="3600" dirty="0"/>
          </a:p>
        </p:txBody>
      </p:sp>
      <p:sp>
        <p:nvSpPr>
          <p:cNvPr id="11" name="Oval 10"/>
          <p:cNvSpPr/>
          <p:nvPr/>
        </p:nvSpPr>
        <p:spPr>
          <a:xfrm>
            <a:off x="8001000" y="4343400"/>
            <a:ext cx="990600" cy="914400"/>
          </a:xfrm>
          <a:prstGeom prst="ellipse">
            <a:avLst/>
          </a:prstGeom>
          <a:solidFill>
            <a:schemeClr val="accent3">
              <a:lumMod val="60000"/>
              <a:lumOff val="4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4800" b="1" dirty="0">
                <a:solidFill>
                  <a:prstClr val="white"/>
                </a:solidFill>
                <a:latin typeface="Arial" pitchFamily="34" charset="0"/>
                <a:cs typeface="Arial" pitchFamily="34" charset="0"/>
              </a:rPr>
              <a:t>4</a:t>
            </a:r>
          </a:p>
        </p:txBody>
      </p:sp>
      <p:sp>
        <p:nvSpPr>
          <p:cNvPr id="44036" name="Text Box 5"/>
          <p:cNvSpPr txBox="1">
            <a:spLocks noChangeArrowheads="1"/>
          </p:cNvSpPr>
          <p:nvPr/>
        </p:nvSpPr>
        <p:spPr bwMode="auto">
          <a:xfrm>
            <a:off x="1295400" y="1981200"/>
            <a:ext cx="7086600" cy="34782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algn="ctr">
              <a:spcBef>
                <a:spcPct val="50000"/>
              </a:spcBef>
            </a:pPr>
            <a:r>
              <a:rPr lang="en-US" sz="4400">
                <a:solidFill>
                  <a:srgbClr val="FFFFFF"/>
                </a:solidFill>
                <a:latin typeface="Arial" charset="0"/>
              </a:rPr>
              <a:t>MDE provides aggregate reports to the federal government on the percent of educators in each effectiveness category</a:t>
            </a:r>
          </a:p>
        </p:txBody>
      </p:sp>
      <p:sp>
        <p:nvSpPr>
          <p:cNvPr id="44037" name="AutoShape 13"/>
          <p:cNvSpPr>
            <a:spLocks noChangeArrowheads="1"/>
          </p:cNvSpPr>
          <p:nvPr/>
        </p:nvSpPr>
        <p:spPr bwMode="auto">
          <a:xfrm>
            <a:off x="304800" y="5105400"/>
            <a:ext cx="8077200" cy="1295400"/>
          </a:xfrm>
          <a:prstGeom prst="leftArrow">
            <a:avLst>
              <a:gd name="adj1" fmla="val 50000"/>
              <a:gd name="adj2" fmla="val 67982"/>
            </a:avLst>
          </a:prstGeom>
          <a:solidFill>
            <a:schemeClr val="accent1"/>
          </a:solidFill>
          <a:ln w="9525">
            <a:solidFill>
              <a:schemeClr val="tx1"/>
            </a:solidFill>
            <a:miter lim="800000"/>
            <a:headEnd/>
            <a:tailEnd/>
          </a:ln>
        </p:spPr>
        <p:txBody>
          <a:bodyPr wrap="none" anchor="ctr"/>
          <a:lstStyle/>
          <a:p>
            <a:endParaRPr lang="en-US">
              <a:solidFill>
                <a:srgbClr val="FFFFFF"/>
              </a:solidFill>
            </a:endParaRPr>
          </a:p>
        </p:txBody>
      </p:sp>
      <p:sp>
        <p:nvSpPr>
          <p:cNvPr id="44038" name="WordArt 15"/>
          <p:cNvSpPr>
            <a:spLocks noChangeArrowheads="1" noChangeShapeType="1" noTextEdit="1"/>
          </p:cNvSpPr>
          <p:nvPr/>
        </p:nvSpPr>
        <p:spPr bwMode="auto">
          <a:xfrm>
            <a:off x="1371600" y="5410200"/>
            <a:ext cx="6858000" cy="685800"/>
          </a:xfrm>
          <a:prstGeom prst="rect">
            <a:avLst/>
          </a:prstGeom>
        </p:spPr>
        <p:txBody>
          <a:bodyPr wrap="none" fromWordArt="1">
            <a:prstTxWarp prst="textPlain">
              <a:avLst>
                <a:gd name="adj" fmla="val 50000"/>
              </a:avLst>
            </a:prstTxWarp>
          </a:bodyPr>
          <a:lstStyle/>
          <a:p>
            <a:pPr algn="ctr"/>
            <a:r>
              <a:rPr lang="en-US" sz="1200" b="1" kern="10">
                <a:ln w="9525">
                  <a:solidFill>
                    <a:srgbClr val="000000"/>
                  </a:solidFill>
                  <a:round/>
                  <a:headEnd/>
                  <a:tailEnd/>
                </a:ln>
                <a:solidFill>
                  <a:srgbClr val="000000"/>
                </a:solidFill>
                <a:latin typeface="Arial"/>
                <a:cs typeface="Arial"/>
              </a:rPr>
              <a:t>Federal Reporting</a:t>
            </a:r>
          </a:p>
        </p:txBody>
      </p:sp>
      <p:sp>
        <p:nvSpPr>
          <p:cNvPr id="44039" name="Slide Number Placeholder 7"/>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274B8883-9575-453C-A841-47BBCEF2A8E8}" type="slidenum">
              <a:rPr lang="en-US" smtClean="0">
                <a:solidFill>
                  <a:srgbClr val="BCBCBC"/>
                </a:solidFill>
                <a:latin typeface="Arial" charset="0"/>
              </a:rPr>
              <a:pPr fontAlgn="base">
                <a:spcBef>
                  <a:spcPct val="0"/>
                </a:spcBef>
                <a:spcAft>
                  <a:spcPct val="0"/>
                </a:spcAft>
              </a:pPr>
              <a:t>28</a:t>
            </a:fld>
            <a:endParaRPr lang="en-US" smtClean="0">
              <a:solidFill>
                <a:srgbClr val="BCBCBC"/>
              </a:solidFill>
              <a:latin typeface="Arial"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457200" y="228600"/>
            <a:ext cx="8229600" cy="1143000"/>
          </a:xfrm>
        </p:spPr>
        <p:txBody>
          <a:bodyPr>
            <a:noAutofit/>
          </a:bodyPr>
          <a:lstStyle/>
          <a:p>
            <a:pPr eaLnBrk="1" hangingPunct="1">
              <a:defRPr/>
            </a:pPr>
            <a:r>
              <a:rPr lang="en-US" sz="4000" dirty="0" smtClean="0"/>
              <a:t>Assessment Data Provided</a:t>
            </a:r>
          </a:p>
        </p:txBody>
      </p:sp>
      <p:sp>
        <p:nvSpPr>
          <p:cNvPr id="45059" name="Rectangle 3"/>
          <p:cNvSpPr>
            <a:spLocks noGrp="1" noChangeArrowheads="1"/>
          </p:cNvSpPr>
          <p:nvPr>
            <p:ph idx="1"/>
          </p:nvPr>
        </p:nvSpPr>
        <p:spPr>
          <a:xfrm>
            <a:off x="533400" y="1524000"/>
            <a:ext cx="8305800" cy="4572000"/>
          </a:xfrm>
        </p:spPr>
        <p:txBody>
          <a:bodyPr/>
          <a:lstStyle/>
          <a:p>
            <a:pPr indent="-547688" eaLnBrk="1" hangingPunct="1">
              <a:lnSpc>
                <a:spcPct val="80000"/>
              </a:lnSpc>
            </a:pPr>
            <a:r>
              <a:rPr lang="en-US" b="1" smtClean="0">
                <a:latin typeface="Arial" charset="0"/>
                <a:cs typeface="Arial" charset="0"/>
              </a:rPr>
              <a:t>MDE will provide for each teacher:</a:t>
            </a:r>
          </a:p>
          <a:p>
            <a:pPr marL="1377950" lvl="1" indent="-406400" eaLnBrk="1" hangingPunct="1">
              <a:spcBef>
                <a:spcPts val="1200"/>
              </a:spcBef>
              <a:buFont typeface="Wingdings" pitchFamily="2" charset="2"/>
              <a:buChar char="ü"/>
            </a:pPr>
            <a:r>
              <a:rPr lang="en-US" smtClean="0">
                <a:latin typeface="Arial" charset="0"/>
                <a:cs typeface="Arial" charset="0"/>
              </a:rPr>
              <a:t>Student growth</a:t>
            </a:r>
          </a:p>
          <a:p>
            <a:pPr marL="2630488" lvl="4" indent="-463550" eaLnBrk="1" hangingPunct="1">
              <a:spcBef>
                <a:spcPts val="1200"/>
              </a:spcBef>
              <a:buFont typeface="Courier New" pitchFamily="49" charset="0"/>
              <a:buChar char="o"/>
            </a:pPr>
            <a:r>
              <a:rPr lang="en-US" smtClean="0">
                <a:latin typeface="Arial" charset="0"/>
                <a:cs typeface="Arial" charset="0"/>
              </a:rPr>
              <a:t>Reading</a:t>
            </a:r>
          </a:p>
          <a:p>
            <a:pPr marL="2630488" lvl="4" indent="-463550" eaLnBrk="1" hangingPunct="1">
              <a:spcBef>
                <a:spcPts val="1200"/>
              </a:spcBef>
              <a:buFont typeface="Courier New" pitchFamily="49" charset="0"/>
              <a:buChar char="o"/>
            </a:pPr>
            <a:r>
              <a:rPr lang="en-US" smtClean="0">
                <a:latin typeface="Arial" charset="0"/>
                <a:cs typeface="Arial" charset="0"/>
              </a:rPr>
              <a:t>Math</a:t>
            </a:r>
          </a:p>
          <a:p>
            <a:pPr marL="1377950" lvl="1" indent="-406400" eaLnBrk="1" hangingPunct="1">
              <a:lnSpc>
                <a:spcPct val="80000"/>
              </a:lnSpc>
              <a:buFont typeface="Wingdings" pitchFamily="2" charset="2"/>
              <a:buChar char="ü"/>
            </a:pPr>
            <a:endParaRPr lang="en-US" sz="4000" b="1" i="0" smtClean="0">
              <a:latin typeface="Arial" charset="0"/>
              <a:cs typeface="Arial" charset="0"/>
            </a:endParaRPr>
          </a:p>
          <a:p>
            <a:pPr indent="-547688" algn="ctr" eaLnBrk="1" hangingPunct="1">
              <a:lnSpc>
                <a:spcPct val="80000"/>
              </a:lnSpc>
              <a:buFontTx/>
              <a:buNone/>
            </a:pPr>
            <a:endParaRPr lang="en-US" sz="1200" b="1" smtClean="0">
              <a:latin typeface="Arial" charset="0"/>
              <a:cs typeface="Arial" charset="0"/>
            </a:endParaRPr>
          </a:p>
        </p:txBody>
      </p:sp>
      <p:sp>
        <p:nvSpPr>
          <p:cNvPr id="45060"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D95F2DE8-68C2-4AF4-8843-13ECAB43B4E4}" type="slidenum">
              <a:rPr lang="en-US" smtClean="0">
                <a:solidFill>
                  <a:srgbClr val="BCBCBC"/>
                </a:solidFill>
                <a:latin typeface="Arial" charset="0"/>
              </a:rPr>
              <a:pPr fontAlgn="base">
                <a:spcBef>
                  <a:spcPct val="0"/>
                </a:spcBef>
                <a:spcAft>
                  <a:spcPct val="0"/>
                </a:spcAft>
              </a:pPr>
              <a:t>29</a:t>
            </a:fld>
            <a:endParaRPr lang="en-US" smtClean="0">
              <a:solidFill>
                <a:srgbClr val="BCBCBC"/>
              </a:solidFill>
              <a:latin typeface="Arial" charset="0"/>
            </a:endParaRPr>
          </a:p>
        </p:txBody>
      </p:sp>
      <p:pic>
        <p:nvPicPr>
          <p:cNvPr id="45062" name="Picture 6" descr="MDELogo_09_ltblu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457200" y="228600"/>
            <a:ext cx="8229600" cy="1143000"/>
          </a:xfrm>
        </p:spPr>
        <p:txBody>
          <a:bodyPr>
            <a:noAutofit/>
          </a:bodyPr>
          <a:lstStyle/>
          <a:p>
            <a:pPr eaLnBrk="1" hangingPunct="1">
              <a:defRPr/>
            </a:pPr>
            <a:r>
              <a:rPr lang="en-US" sz="4000" dirty="0" smtClean="0"/>
              <a:t>Assessment Data Provided</a:t>
            </a:r>
          </a:p>
        </p:txBody>
      </p:sp>
      <p:sp>
        <p:nvSpPr>
          <p:cNvPr id="46083" name="Rectangle 3"/>
          <p:cNvSpPr>
            <a:spLocks noGrp="1" noChangeArrowheads="1"/>
          </p:cNvSpPr>
          <p:nvPr>
            <p:ph idx="1"/>
          </p:nvPr>
        </p:nvSpPr>
        <p:spPr>
          <a:xfrm>
            <a:off x="304800" y="1371600"/>
            <a:ext cx="8305800" cy="4953000"/>
          </a:xfrm>
        </p:spPr>
        <p:txBody>
          <a:bodyPr/>
          <a:lstStyle/>
          <a:p>
            <a:pPr marL="1025525" lvl="1" indent="-452438" eaLnBrk="1" hangingPunct="1">
              <a:lnSpc>
                <a:spcPct val="80000"/>
              </a:lnSpc>
              <a:buFont typeface="Wingdings" pitchFamily="2" charset="2"/>
              <a:buChar char="ü"/>
            </a:pPr>
            <a:r>
              <a:rPr lang="en-US" sz="4200" smtClean="0">
                <a:latin typeface="Arial" charset="0"/>
                <a:cs typeface="Arial" charset="0"/>
              </a:rPr>
              <a:t>Percent of students proficient</a:t>
            </a:r>
          </a:p>
          <a:p>
            <a:pPr marL="1025525" lvl="1" indent="-452438" eaLnBrk="1" hangingPunct="1">
              <a:spcBef>
                <a:spcPct val="0"/>
              </a:spcBef>
              <a:buFont typeface="Courier New" pitchFamily="49" charset="0"/>
              <a:buChar char="o"/>
            </a:pPr>
            <a:r>
              <a:rPr lang="en-US" sz="4000" i="0" smtClean="0">
                <a:latin typeface="Arial" charset="0"/>
                <a:cs typeface="Arial" charset="0"/>
              </a:rPr>
              <a:t>Reading</a:t>
            </a:r>
          </a:p>
          <a:p>
            <a:pPr marL="1025525" lvl="1" indent="-452438" eaLnBrk="1" hangingPunct="1">
              <a:spcBef>
                <a:spcPct val="0"/>
              </a:spcBef>
              <a:buFont typeface="Courier New" pitchFamily="49" charset="0"/>
              <a:buChar char="o"/>
            </a:pPr>
            <a:r>
              <a:rPr lang="en-US" sz="4000" i="0" smtClean="0">
                <a:latin typeface="Arial" charset="0"/>
                <a:cs typeface="Arial" charset="0"/>
              </a:rPr>
              <a:t>Math</a:t>
            </a:r>
          </a:p>
          <a:p>
            <a:pPr marL="1025525" lvl="1" indent="-452438" eaLnBrk="1" hangingPunct="1">
              <a:spcBef>
                <a:spcPct val="0"/>
              </a:spcBef>
              <a:buFont typeface="Courier New" pitchFamily="49" charset="0"/>
              <a:buChar char="o"/>
            </a:pPr>
            <a:r>
              <a:rPr lang="en-US" sz="4000" i="0" smtClean="0">
                <a:latin typeface="Arial" charset="0"/>
                <a:cs typeface="Arial" charset="0"/>
              </a:rPr>
              <a:t>Writing</a:t>
            </a:r>
          </a:p>
          <a:p>
            <a:pPr marL="1025525" lvl="1" indent="-452438" eaLnBrk="1" hangingPunct="1">
              <a:spcBef>
                <a:spcPct val="0"/>
              </a:spcBef>
              <a:buFont typeface="Courier New" pitchFamily="49" charset="0"/>
              <a:buChar char="o"/>
            </a:pPr>
            <a:r>
              <a:rPr lang="en-US" sz="4000" i="0" smtClean="0">
                <a:latin typeface="Arial" charset="0"/>
                <a:cs typeface="Arial" charset="0"/>
              </a:rPr>
              <a:t>Science</a:t>
            </a:r>
          </a:p>
          <a:p>
            <a:pPr marL="1025525" lvl="1" indent="-452438" eaLnBrk="1" hangingPunct="1">
              <a:spcBef>
                <a:spcPct val="0"/>
              </a:spcBef>
              <a:buFont typeface="Courier New" pitchFamily="49" charset="0"/>
              <a:buChar char="o"/>
            </a:pPr>
            <a:r>
              <a:rPr lang="en-US" sz="4000" i="0" smtClean="0">
                <a:latin typeface="Arial" charset="0"/>
                <a:cs typeface="Arial" charset="0"/>
              </a:rPr>
              <a:t>Social Science</a:t>
            </a:r>
          </a:p>
          <a:p>
            <a:pPr marL="1025525" lvl="1" indent="-452438" eaLnBrk="1" hangingPunct="1">
              <a:lnSpc>
                <a:spcPct val="80000"/>
              </a:lnSpc>
              <a:buFont typeface="Wingdings 2" pitchFamily="18" charset="2"/>
              <a:buNone/>
            </a:pPr>
            <a:r>
              <a:rPr lang="en-US" sz="4200" smtClean="0">
                <a:latin typeface="Arial" charset="0"/>
                <a:cs typeface="Arial" charset="0"/>
              </a:rPr>
              <a:t> </a:t>
            </a:r>
            <a:endParaRPr lang="en-US" sz="4000" b="1" smtClean="0">
              <a:latin typeface="Arial" charset="0"/>
              <a:cs typeface="Arial" charset="0"/>
            </a:endParaRPr>
          </a:p>
          <a:p>
            <a:pPr algn="ctr" eaLnBrk="1" hangingPunct="1">
              <a:lnSpc>
                <a:spcPct val="80000"/>
              </a:lnSpc>
              <a:buFontTx/>
              <a:buNone/>
            </a:pPr>
            <a:endParaRPr lang="en-US" sz="1200" b="1" smtClean="0">
              <a:latin typeface="Arial" charset="0"/>
              <a:cs typeface="Arial" charset="0"/>
            </a:endParaRPr>
          </a:p>
        </p:txBody>
      </p:sp>
      <p:sp>
        <p:nvSpPr>
          <p:cNvPr id="46084"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D1038A04-9E37-4245-A444-3248383AC279}" type="slidenum">
              <a:rPr lang="en-US" smtClean="0">
                <a:solidFill>
                  <a:srgbClr val="BCBCBC"/>
                </a:solidFill>
                <a:latin typeface="Arial" charset="0"/>
              </a:rPr>
              <a:pPr fontAlgn="base">
                <a:spcBef>
                  <a:spcPct val="0"/>
                </a:spcBef>
                <a:spcAft>
                  <a:spcPct val="0"/>
                </a:spcAft>
              </a:pPr>
              <a:t>30</a:t>
            </a:fld>
            <a:endParaRPr lang="en-US" smtClean="0">
              <a:solidFill>
                <a:srgbClr val="BCBCBC"/>
              </a:solidFill>
              <a:latin typeface="Arial" charset="0"/>
            </a:endParaRPr>
          </a:p>
        </p:txBody>
      </p:sp>
      <p:pic>
        <p:nvPicPr>
          <p:cNvPr id="46086" name="Picture 6" descr="MDELogo_09_ltblu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533400" y="381000"/>
            <a:ext cx="8229600" cy="2697162"/>
          </a:xfrm>
        </p:spPr>
        <p:txBody>
          <a:bodyPr>
            <a:noAutofit/>
          </a:bodyPr>
          <a:lstStyle/>
          <a:p>
            <a:pPr eaLnBrk="1" hangingPunct="1">
              <a:spcBef>
                <a:spcPct val="50000"/>
              </a:spcBef>
              <a:defRPr/>
            </a:pPr>
            <a:r>
              <a:rPr lang="en-US" dirty="0" smtClean="0"/>
              <a:t>Draft Data Provided to District for Use in Evaluations</a:t>
            </a:r>
            <a:endParaRPr lang="en-US" dirty="0"/>
          </a:p>
        </p:txBody>
      </p:sp>
      <p:sp>
        <p:nvSpPr>
          <p:cNvPr id="47107"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16885F63-66DC-41ED-A44C-F5FBD027E0B7}" type="slidenum">
              <a:rPr lang="en-US" smtClean="0">
                <a:solidFill>
                  <a:srgbClr val="BCBCBC"/>
                </a:solidFill>
                <a:latin typeface="Arial" charset="0"/>
              </a:rPr>
              <a:pPr fontAlgn="base">
                <a:spcBef>
                  <a:spcPct val="0"/>
                </a:spcBef>
                <a:spcAft>
                  <a:spcPct val="0"/>
                </a:spcAft>
              </a:pPr>
              <a:t>31</a:t>
            </a:fld>
            <a:endParaRPr lang="en-US" smtClean="0">
              <a:solidFill>
                <a:srgbClr val="BCBCBC"/>
              </a:solidFill>
              <a:latin typeface="Arial" charset="0"/>
            </a:endParaRPr>
          </a:p>
        </p:txBody>
      </p:sp>
      <p:pic>
        <p:nvPicPr>
          <p:cNvPr id="47108" name="Picture 6" descr="C:\Documents and Settings\mannd\Local Settings\Temporary Internet Files\Content.IE5\KOLO51LO\MC900030043[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86200" y="2798763"/>
            <a:ext cx="1676400" cy="187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9" name="Picture 7" descr="C:\Documents and Settings\mannd\Local Settings\Temporary Internet Files\Content.IE5\MKXX8W0T\MC900030044[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0" y="3648075"/>
            <a:ext cx="1597025" cy="178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0" name="Picture 8" descr="C:\Documents and Settings\mannd\Local Settings\Temporary Internet Files\Content.IE5\3YSV76ZS\MC900030045[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24600" y="3332163"/>
            <a:ext cx="1676400" cy="187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2" name="Picture 8" descr="MDELogo_09_ltblu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3400" y="457200"/>
            <a:ext cx="8229600" cy="792162"/>
          </a:xfrm>
        </p:spPr>
        <p:txBody>
          <a:bodyPr/>
          <a:lstStyle/>
          <a:p>
            <a:pPr eaLnBrk="1" hangingPunct="1">
              <a:defRPr/>
            </a:pPr>
            <a:r>
              <a:rPr lang="en-US" dirty="0" smtClean="0"/>
              <a:t>Aggregate Report by Teacher</a:t>
            </a:r>
            <a:endParaRPr lang="en-US" dirty="0"/>
          </a:p>
        </p:txBody>
      </p:sp>
      <p:graphicFrame>
        <p:nvGraphicFramePr>
          <p:cNvPr id="1026" name="Object 2"/>
          <p:cNvGraphicFramePr>
            <a:graphicFrameLocks noChangeAspect="1"/>
          </p:cNvGraphicFramePr>
          <p:nvPr/>
        </p:nvGraphicFramePr>
        <p:xfrm>
          <a:off x="228600" y="2057400"/>
          <a:ext cx="8610600" cy="2057400"/>
        </p:xfrm>
        <a:graphic>
          <a:graphicData uri="http://schemas.openxmlformats.org/presentationml/2006/ole">
            <mc:AlternateContent xmlns:mc="http://schemas.openxmlformats.org/markup-compatibility/2006">
              <mc:Choice xmlns:v="urn:schemas-microsoft-com:vml" Requires="v">
                <p:oleObj spid="_x0000_s1031" name="Worksheet" r:id="rId4" imgW="6715125" imgH="828675" progId="Excel.Sheet.8">
                  <p:embed/>
                </p:oleObj>
              </mc:Choice>
              <mc:Fallback>
                <p:oleObj name="Worksheet" r:id="rId4" imgW="6715125" imgH="828675" progId="Excel.Sheet.8">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 y="2057400"/>
                        <a:ext cx="8610600" cy="2057400"/>
                      </a:xfrm>
                      <a:prstGeom prst="rect">
                        <a:avLst/>
                      </a:prstGeom>
                      <a:solidFill>
                        <a:schemeClr val="tx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8"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A7BAC2C3-065E-4028-9EA2-25EB6968FFA5}" type="slidenum">
              <a:rPr lang="en-US" smtClean="0">
                <a:solidFill>
                  <a:srgbClr val="BCBCBC"/>
                </a:solidFill>
                <a:latin typeface="Arial" charset="0"/>
              </a:rPr>
              <a:pPr fontAlgn="base">
                <a:spcBef>
                  <a:spcPct val="0"/>
                </a:spcBef>
                <a:spcAft>
                  <a:spcPct val="0"/>
                </a:spcAft>
              </a:pPr>
              <a:t>32</a:t>
            </a:fld>
            <a:endParaRPr lang="en-US" smtClean="0">
              <a:solidFill>
                <a:srgbClr val="BCBCBC"/>
              </a:solidFill>
              <a:latin typeface="Arial" charset="0"/>
            </a:endParaRPr>
          </a:p>
        </p:txBody>
      </p:sp>
      <p:pic>
        <p:nvPicPr>
          <p:cNvPr id="1030" name="Picture 6" descr="MDELogo_09_ltblu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eaLnBrk="1" hangingPunct="1">
              <a:defRPr/>
            </a:pPr>
            <a:r>
              <a:rPr lang="en-US" dirty="0" smtClean="0"/>
              <a:t>Student Roster for Each Teacher</a:t>
            </a:r>
            <a:endParaRPr lang="en-US" dirty="0"/>
          </a:p>
        </p:txBody>
      </p:sp>
      <p:graphicFrame>
        <p:nvGraphicFramePr>
          <p:cNvPr id="2050" name="Object 4"/>
          <p:cNvGraphicFramePr>
            <a:graphicFrameLocks noChangeAspect="1"/>
          </p:cNvGraphicFramePr>
          <p:nvPr/>
        </p:nvGraphicFramePr>
        <p:xfrm>
          <a:off x="609600" y="1905000"/>
          <a:ext cx="8078788" cy="2971800"/>
        </p:xfrm>
        <a:graphic>
          <a:graphicData uri="http://schemas.openxmlformats.org/presentationml/2006/ole">
            <mc:AlternateContent xmlns:mc="http://schemas.openxmlformats.org/markup-compatibility/2006">
              <mc:Choice xmlns:v="urn:schemas-microsoft-com:vml" Requires="v">
                <p:oleObj spid="_x0000_s2055" name="Worksheet" r:id="rId4" imgW="5486400" imgH="990600" progId="Excel.Sheet.8">
                  <p:embed/>
                </p:oleObj>
              </mc:Choice>
              <mc:Fallback>
                <p:oleObj name="Worksheet" r:id="rId4" imgW="5486400" imgH="990600" progId="Excel.Sheet.8">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 y="1905000"/>
                        <a:ext cx="8078788" cy="2971800"/>
                      </a:xfrm>
                      <a:prstGeom prst="rect">
                        <a:avLst/>
                      </a:prstGeom>
                      <a:solidFill>
                        <a:schemeClr val="tx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052"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D1DC04CC-87BC-47BF-8FD9-A37052E41A25}" type="slidenum">
              <a:rPr lang="en-US" smtClean="0">
                <a:solidFill>
                  <a:srgbClr val="BCBCBC"/>
                </a:solidFill>
                <a:latin typeface="Arial" charset="0"/>
              </a:rPr>
              <a:pPr fontAlgn="base">
                <a:spcBef>
                  <a:spcPct val="0"/>
                </a:spcBef>
                <a:spcAft>
                  <a:spcPct val="0"/>
                </a:spcAft>
              </a:pPr>
              <a:t>33</a:t>
            </a:fld>
            <a:endParaRPr lang="en-US" smtClean="0">
              <a:solidFill>
                <a:srgbClr val="BCBCBC"/>
              </a:solidFill>
              <a:latin typeface="Arial" charset="0"/>
            </a:endParaRPr>
          </a:p>
        </p:txBody>
      </p:sp>
      <p:pic>
        <p:nvPicPr>
          <p:cNvPr id="2054" name="Picture 6" descr="MDELogo_09_ltblu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457200" y="228600"/>
            <a:ext cx="8229600" cy="1143000"/>
          </a:xfrm>
        </p:spPr>
        <p:txBody>
          <a:bodyPr>
            <a:noAutofit/>
          </a:bodyPr>
          <a:lstStyle/>
          <a:p>
            <a:pPr eaLnBrk="1" hangingPunct="1">
              <a:defRPr/>
            </a:pPr>
            <a:r>
              <a:rPr lang="en-US" dirty="0" smtClean="0"/>
              <a:t>Final Step:  Evaluations</a:t>
            </a:r>
          </a:p>
        </p:txBody>
      </p:sp>
      <p:sp>
        <p:nvSpPr>
          <p:cNvPr id="48131" name="Rectangle 3"/>
          <p:cNvSpPr>
            <a:spLocks noGrp="1" noChangeArrowheads="1"/>
          </p:cNvSpPr>
          <p:nvPr>
            <p:ph idx="1"/>
          </p:nvPr>
        </p:nvSpPr>
        <p:spPr>
          <a:xfrm>
            <a:off x="533400" y="1828800"/>
            <a:ext cx="7924800" cy="3429000"/>
          </a:xfrm>
        </p:spPr>
        <p:txBody>
          <a:bodyPr/>
          <a:lstStyle/>
          <a:p>
            <a:pPr marL="519113" indent="-519113" eaLnBrk="1" hangingPunct="1">
              <a:spcBef>
                <a:spcPct val="0"/>
              </a:spcBef>
            </a:pPr>
            <a:r>
              <a:rPr lang="en-US" smtClean="0">
                <a:latin typeface="Arial" charset="0"/>
                <a:cs typeface="Arial" charset="0"/>
              </a:rPr>
              <a:t>Districts conduct </a:t>
            </a:r>
            <a:r>
              <a:rPr lang="en-US" u="sng" smtClean="0">
                <a:latin typeface="Arial" charset="0"/>
                <a:cs typeface="Arial" charset="0"/>
              </a:rPr>
              <a:t>annual</a:t>
            </a:r>
            <a:r>
              <a:rPr lang="en-US" smtClean="0">
                <a:latin typeface="Arial" charset="0"/>
                <a:cs typeface="Arial" charset="0"/>
              </a:rPr>
              <a:t> evaluations that are:</a:t>
            </a:r>
          </a:p>
          <a:p>
            <a:pPr marL="1323975" lvl="3" indent="-519113" eaLnBrk="1" hangingPunct="1">
              <a:spcBef>
                <a:spcPct val="0"/>
              </a:spcBef>
              <a:buFont typeface="Wingdings" pitchFamily="2" charset="2"/>
              <a:buChar char="ü"/>
            </a:pPr>
            <a:r>
              <a:rPr lang="en-US" i="1" smtClean="0">
                <a:latin typeface="Arial" charset="0"/>
                <a:cs typeface="Arial" charset="0"/>
              </a:rPr>
              <a:t>locally determined</a:t>
            </a:r>
          </a:p>
          <a:p>
            <a:pPr marL="1025525" lvl="1" indent="-452438" algn="ctr" eaLnBrk="1" hangingPunct="1">
              <a:lnSpc>
                <a:spcPct val="80000"/>
              </a:lnSpc>
              <a:buFont typeface="Wingdings 2" pitchFamily="18" charset="2"/>
              <a:buNone/>
            </a:pPr>
            <a:endParaRPr lang="en-US" sz="4000" b="1" smtClean="0">
              <a:latin typeface="Arial" charset="0"/>
              <a:cs typeface="Arial" charset="0"/>
            </a:endParaRPr>
          </a:p>
          <a:p>
            <a:pPr marL="519113" indent="-519113" algn="ctr" eaLnBrk="1" hangingPunct="1">
              <a:lnSpc>
                <a:spcPct val="80000"/>
              </a:lnSpc>
              <a:buFontTx/>
              <a:buNone/>
            </a:pPr>
            <a:endParaRPr lang="en-US" sz="1200" b="1" smtClean="0">
              <a:latin typeface="Arial" charset="0"/>
              <a:cs typeface="Arial" charset="0"/>
            </a:endParaRPr>
          </a:p>
        </p:txBody>
      </p:sp>
      <p:sp>
        <p:nvSpPr>
          <p:cNvPr id="48132"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FF8F461D-580C-42AA-BD2C-FE5E54EE25C8}" type="slidenum">
              <a:rPr lang="en-US" smtClean="0">
                <a:solidFill>
                  <a:srgbClr val="BCBCBC"/>
                </a:solidFill>
                <a:latin typeface="Arial" charset="0"/>
              </a:rPr>
              <a:pPr fontAlgn="base">
                <a:spcBef>
                  <a:spcPct val="0"/>
                </a:spcBef>
                <a:spcAft>
                  <a:spcPct val="0"/>
                </a:spcAft>
              </a:pPr>
              <a:t>34</a:t>
            </a:fld>
            <a:endParaRPr lang="en-US" smtClean="0">
              <a:solidFill>
                <a:srgbClr val="BCBCBC"/>
              </a:solidFill>
              <a:latin typeface="Arial" charset="0"/>
            </a:endParaRPr>
          </a:p>
        </p:txBody>
      </p:sp>
      <p:pic>
        <p:nvPicPr>
          <p:cNvPr id="48134"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457200" y="228600"/>
            <a:ext cx="8229600" cy="1143000"/>
          </a:xfrm>
        </p:spPr>
        <p:txBody>
          <a:bodyPr>
            <a:noAutofit/>
          </a:bodyPr>
          <a:lstStyle/>
          <a:p>
            <a:pPr eaLnBrk="1" hangingPunct="1">
              <a:defRPr/>
            </a:pPr>
            <a:r>
              <a:rPr lang="en-US" dirty="0" smtClean="0"/>
              <a:t>Effectiveness Labels in REP</a:t>
            </a:r>
          </a:p>
        </p:txBody>
      </p:sp>
      <p:sp>
        <p:nvSpPr>
          <p:cNvPr id="49155" name="Rectangle 3"/>
          <p:cNvSpPr>
            <a:spLocks noGrp="1" noChangeArrowheads="1"/>
          </p:cNvSpPr>
          <p:nvPr>
            <p:ph idx="1"/>
          </p:nvPr>
        </p:nvSpPr>
        <p:spPr>
          <a:xfrm>
            <a:off x="685800" y="1752600"/>
            <a:ext cx="7924800" cy="3048000"/>
          </a:xfrm>
        </p:spPr>
        <p:txBody>
          <a:bodyPr/>
          <a:lstStyle/>
          <a:p>
            <a:pPr marL="633413" indent="-633413" eaLnBrk="1" hangingPunct="1">
              <a:spcBef>
                <a:spcPct val="0"/>
              </a:spcBef>
            </a:pPr>
            <a:r>
              <a:rPr lang="en-US" smtClean="0">
                <a:latin typeface="Arial" charset="0"/>
                <a:cs typeface="Arial" charset="0"/>
              </a:rPr>
              <a:t>Districts determine educators’ local ratings based on evaluations.</a:t>
            </a:r>
          </a:p>
          <a:p>
            <a:pPr marL="1025525" lvl="1" indent="-452438" eaLnBrk="1" hangingPunct="1">
              <a:lnSpc>
                <a:spcPct val="80000"/>
              </a:lnSpc>
              <a:buFont typeface="Wingdings" pitchFamily="2" charset="2"/>
              <a:buChar char="Ø"/>
            </a:pPr>
            <a:endParaRPr lang="en-US" sz="4000" b="1" smtClean="0">
              <a:latin typeface="Arial" charset="0"/>
              <a:cs typeface="Arial" charset="0"/>
            </a:endParaRPr>
          </a:p>
          <a:p>
            <a:pPr marL="633413" indent="-633413" algn="ctr" eaLnBrk="1" hangingPunct="1">
              <a:lnSpc>
                <a:spcPct val="80000"/>
              </a:lnSpc>
              <a:buFontTx/>
              <a:buNone/>
            </a:pPr>
            <a:endParaRPr lang="en-US" sz="1200" b="1" smtClean="0">
              <a:latin typeface="Arial" charset="0"/>
              <a:cs typeface="Arial" charset="0"/>
            </a:endParaRPr>
          </a:p>
        </p:txBody>
      </p:sp>
      <p:sp>
        <p:nvSpPr>
          <p:cNvPr id="49156"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A6508FDA-F299-4160-89F8-4D87432D15BE}" type="slidenum">
              <a:rPr lang="en-US" smtClean="0">
                <a:solidFill>
                  <a:srgbClr val="BCBCBC"/>
                </a:solidFill>
                <a:latin typeface="Arial" charset="0"/>
              </a:rPr>
              <a:pPr fontAlgn="base">
                <a:spcBef>
                  <a:spcPct val="0"/>
                </a:spcBef>
                <a:spcAft>
                  <a:spcPct val="0"/>
                </a:spcAft>
              </a:pPr>
              <a:t>35</a:t>
            </a:fld>
            <a:endParaRPr lang="en-US" smtClean="0">
              <a:solidFill>
                <a:srgbClr val="BCBCBC"/>
              </a:solidFill>
              <a:latin typeface="Arial" charset="0"/>
            </a:endParaRPr>
          </a:p>
        </p:txBody>
      </p:sp>
      <p:pic>
        <p:nvPicPr>
          <p:cNvPr id="49158" name="Picture 6" descr="MDELogo_09_ltblu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457200" y="228600"/>
            <a:ext cx="8229600" cy="1143000"/>
          </a:xfrm>
        </p:spPr>
        <p:txBody>
          <a:bodyPr>
            <a:noAutofit/>
          </a:bodyPr>
          <a:lstStyle/>
          <a:p>
            <a:pPr eaLnBrk="1" hangingPunct="1">
              <a:defRPr/>
            </a:pPr>
            <a:r>
              <a:rPr lang="en-US" dirty="0" smtClean="0"/>
              <a:t>Effectiveness Labels in REP</a:t>
            </a:r>
          </a:p>
        </p:txBody>
      </p:sp>
      <p:sp>
        <p:nvSpPr>
          <p:cNvPr id="9221" name="Rectangle 3"/>
          <p:cNvSpPr>
            <a:spLocks noGrp="1" noChangeArrowheads="1"/>
          </p:cNvSpPr>
          <p:nvPr>
            <p:ph idx="1"/>
          </p:nvPr>
        </p:nvSpPr>
        <p:spPr>
          <a:xfrm>
            <a:off x="685800" y="1371600"/>
            <a:ext cx="7924800" cy="5105400"/>
          </a:xfrm>
        </p:spPr>
        <p:txBody>
          <a:bodyPr/>
          <a:lstStyle/>
          <a:p>
            <a:pPr marL="633413" indent="-633413" eaLnBrk="1" hangingPunct="1">
              <a:spcBef>
                <a:spcPts val="0"/>
              </a:spcBef>
              <a:defRPr/>
            </a:pPr>
            <a:r>
              <a:rPr lang="en-US" dirty="0" smtClean="0"/>
              <a:t>Districts crosswalk local ratings to:</a:t>
            </a:r>
          </a:p>
          <a:p>
            <a:pPr marL="633413" indent="-633413" eaLnBrk="1" hangingPunct="1">
              <a:spcBef>
                <a:spcPts val="0"/>
              </a:spcBef>
              <a:buFont typeface="Wingdings 2" pitchFamily="18" charset="2"/>
              <a:buNone/>
              <a:defRPr/>
            </a:pPr>
            <a:endParaRPr lang="en-US" sz="1200" dirty="0" smtClean="0"/>
          </a:p>
          <a:p>
            <a:pPr marL="1255713" lvl="2" indent="-573088" eaLnBrk="1" hangingPunct="1">
              <a:spcBef>
                <a:spcPts val="0"/>
              </a:spcBef>
              <a:buClr>
                <a:srgbClr val="F9F9F9"/>
              </a:buClr>
              <a:buSzPct val="65000"/>
              <a:buFont typeface="Wingdings" pitchFamily="2" charset="2"/>
              <a:buChar char="ü"/>
              <a:defRPr/>
            </a:pPr>
            <a:r>
              <a:rPr lang="en-US" i="1" dirty="0" smtClean="0"/>
              <a:t>Framework for Educator Evaluation labels  </a:t>
            </a:r>
            <a:r>
              <a:rPr lang="en-US" b="1" u="sng" dirty="0" smtClean="0"/>
              <a:t>OR</a:t>
            </a:r>
          </a:p>
          <a:p>
            <a:pPr marL="1255713" lvl="2" indent="-573088" eaLnBrk="1" hangingPunct="1">
              <a:spcBef>
                <a:spcPts val="0"/>
              </a:spcBef>
              <a:buClr>
                <a:srgbClr val="F9F9F9"/>
              </a:buClr>
              <a:buSzPct val="65000"/>
              <a:buFont typeface="Wingdings" pitchFamily="2" charset="2"/>
              <a:buChar char="ü"/>
              <a:defRPr/>
            </a:pPr>
            <a:r>
              <a:rPr lang="en-US" i="1" dirty="0" err="1" smtClean="0"/>
              <a:t>SFSF</a:t>
            </a:r>
            <a:r>
              <a:rPr lang="en-US" i="1" dirty="0" smtClean="0"/>
              <a:t> Effectiveness Labels</a:t>
            </a:r>
          </a:p>
          <a:p>
            <a:pPr marL="1025525" lvl="1" indent="-452438" eaLnBrk="1" hangingPunct="1">
              <a:lnSpc>
                <a:spcPct val="80000"/>
              </a:lnSpc>
              <a:buFont typeface="Wingdings" pitchFamily="2" charset="2"/>
              <a:buChar char="Ø"/>
              <a:defRPr/>
            </a:pPr>
            <a:endParaRPr lang="en-US" sz="4000" b="1" dirty="0" smtClean="0"/>
          </a:p>
          <a:p>
            <a:pPr algn="ctr" eaLnBrk="1" hangingPunct="1">
              <a:lnSpc>
                <a:spcPct val="80000"/>
              </a:lnSpc>
              <a:buFontTx/>
              <a:buNone/>
              <a:defRPr/>
            </a:pPr>
            <a:endParaRPr lang="en-US" sz="1200" b="1" dirty="0" smtClean="0"/>
          </a:p>
        </p:txBody>
      </p:sp>
      <p:sp>
        <p:nvSpPr>
          <p:cNvPr id="50180"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456A9591-52AC-4C59-8945-28FA402E2555}" type="slidenum">
              <a:rPr lang="en-US" smtClean="0">
                <a:solidFill>
                  <a:srgbClr val="BCBCBC"/>
                </a:solidFill>
                <a:latin typeface="Arial" charset="0"/>
              </a:rPr>
              <a:pPr fontAlgn="base">
                <a:spcBef>
                  <a:spcPct val="0"/>
                </a:spcBef>
                <a:spcAft>
                  <a:spcPct val="0"/>
                </a:spcAft>
              </a:pPr>
              <a:t>36</a:t>
            </a:fld>
            <a:endParaRPr lang="en-US" smtClean="0">
              <a:solidFill>
                <a:srgbClr val="BCBCBC"/>
              </a:solidFill>
              <a:latin typeface="Arial" charset="0"/>
            </a:endParaRPr>
          </a:p>
        </p:txBody>
      </p:sp>
      <p:pic>
        <p:nvPicPr>
          <p:cNvPr id="50182" name="Picture 6" descr="MDELogo_09_ltblu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457200" y="228600"/>
            <a:ext cx="8229600" cy="1143000"/>
          </a:xfrm>
        </p:spPr>
        <p:txBody>
          <a:bodyPr>
            <a:noAutofit/>
          </a:bodyPr>
          <a:lstStyle/>
          <a:p>
            <a:pPr eaLnBrk="1" hangingPunct="1">
              <a:defRPr/>
            </a:pPr>
            <a:r>
              <a:rPr lang="en-US" dirty="0" smtClean="0"/>
              <a:t>Labels:  </a:t>
            </a:r>
            <a:r>
              <a:rPr lang="en-US" i="1" dirty="0" smtClean="0"/>
              <a:t>Framework for Educator Evaluation</a:t>
            </a:r>
          </a:p>
        </p:txBody>
      </p:sp>
      <p:sp>
        <p:nvSpPr>
          <p:cNvPr id="9221" name="Rectangle 3"/>
          <p:cNvSpPr>
            <a:spLocks noGrp="1" noChangeArrowheads="1"/>
          </p:cNvSpPr>
          <p:nvPr>
            <p:ph idx="1"/>
          </p:nvPr>
        </p:nvSpPr>
        <p:spPr>
          <a:xfrm>
            <a:off x="609600" y="1447800"/>
            <a:ext cx="7924800" cy="5105400"/>
          </a:xfrm>
        </p:spPr>
        <p:txBody>
          <a:bodyPr/>
          <a:lstStyle/>
          <a:p>
            <a:pPr marL="633413" indent="-633413" eaLnBrk="1" hangingPunct="1">
              <a:spcBef>
                <a:spcPts val="0"/>
              </a:spcBef>
              <a:defRPr/>
            </a:pPr>
            <a:r>
              <a:rPr lang="en-US" b="1" dirty="0" smtClean="0"/>
              <a:t>Framework for Educator Evaluation suggests four labels:</a:t>
            </a:r>
          </a:p>
          <a:p>
            <a:pPr marL="1146175" lvl="1" indent="-512763" eaLnBrk="1" hangingPunct="1">
              <a:spcBef>
                <a:spcPts val="0"/>
              </a:spcBef>
              <a:buClr>
                <a:srgbClr val="F9F9F9"/>
              </a:buClr>
              <a:buSzPct val="65000"/>
              <a:buFont typeface="Wingdings" pitchFamily="2" charset="2"/>
              <a:buChar char="ü"/>
              <a:defRPr/>
            </a:pPr>
            <a:r>
              <a:rPr lang="en-US" dirty="0" smtClean="0"/>
              <a:t>Exceeds Goals</a:t>
            </a:r>
          </a:p>
          <a:p>
            <a:pPr marL="1146175" lvl="1" indent="-512763" eaLnBrk="1" hangingPunct="1">
              <a:spcBef>
                <a:spcPts val="0"/>
              </a:spcBef>
              <a:buClr>
                <a:srgbClr val="F9F9F9"/>
              </a:buClr>
              <a:buSzPct val="65000"/>
              <a:buFont typeface="Wingdings" pitchFamily="2" charset="2"/>
              <a:buChar char="ü"/>
              <a:defRPr/>
            </a:pPr>
            <a:r>
              <a:rPr lang="en-US" dirty="0" smtClean="0"/>
              <a:t>Meets Goals</a:t>
            </a:r>
          </a:p>
          <a:p>
            <a:pPr marL="1146175" lvl="1" indent="-512763" eaLnBrk="1" hangingPunct="1">
              <a:spcBef>
                <a:spcPts val="0"/>
              </a:spcBef>
              <a:buClr>
                <a:srgbClr val="F9F9F9"/>
              </a:buClr>
              <a:buSzPct val="65000"/>
              <a:buFont typeface="Wingdings" pitchFamily="2" charset="2"/>
              <a:buChar char="ü"/>
              <a:defRPr/>
            </a:pPr>
            <a:r>
              <a:rPr lang="en-US" dirty="0" smtClean="0"/>
              <a:t>Progressing Toward Goals</a:t>
            </a:r>
          </a:p>
          <a:p>
            <a:pPr marL="1146175" lvl="1" indent="-512763" eaLnBrk="1" hangingPunct="1">
              <a:spcBef>
                <a:spcPts val="0"/>
              </a:spcBef>
              <a:buClr>
                <a:srgbClr val="F9F9F9"/>
              </a:buClr>
              <a:buSzPct val="65000"/>
              <a:buFont typeface="Wingdings" pitchFamily="2" charset="2"/>
              <a:buChar char="ü"/>
              <a:defRPr/>
            </a:pPr>
            <a:r>
              <a:rPr lang="en-US" dirty="0" smtClean="0"/>
              <a:t>Does Not Meet Goals</a:t>
            </a:r>
          </a:p>
          <a:p>
            <a:pPr marL="1025525" lvl="1" indent="-452438" eaLnBrk="1" hangingPunct="1">
              <a:lnSpc>
                <a:spcPct val="80000"/>
              </a:lnSpc>
              <a:buFont typeface="Wingdings 2" pitchFamily="18" charset="2"/>
              <a:buNone/>
              <a:defRPr/>
            </a:pPr>
            <a:endParaRPr lang="en-US" sz="4000" b="1" dirty="0" smtClean="0"/>
          </a:p>
          <a:p>
            <a:pPr algn="ctr" eaLnBrk="1" hangingPunct="1">
              <a:lnSpc>
                <a:spcPct val="80000"/>
              </a:lnSpc>
              <a:buFontTx/>
              <a:buNone/>
              <a:defRPr/>
            </a:pPr>
            <a:endParaRPr lang="en-US" sz="1200" b="1" dirty="0" smtClean="0"/>
          </a:p>
        </p:txBody>
      </p:sp>
      <p:sp>
        <p:nvSpPr>
          <p:cNvPr id="51204"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68A8582D-7AB2-4305-93DE-8062112AFA7C}" type="slidenum">
              <a:rPr lang="en-US" smtClean="0">
                <a:solidFill>
                  <a:srgbClr val="BCBCBC"/>
                </a:solidFill>
                <a:latin typeface="Arial" charset="0"/>
              </a:rPr>
              <a:pPr fontAlgn="base">
                <a:spcBef>
                  <a:spcPct val="0"/>
                </a:spcBef>
                <a:spcAft>
                  <a:spcPct val="0"/>
                </a:spcAft>
              </a:pPr>
              <a:t>37</a:t>
            </a:fld>
            <a:endParaRPr lang="en-US" smtClean="0">
              <a:solidFill>
                <a:srgbClr val="BCBCBC"/>
              </a:solidFill>
              <a:latin typeface="Arial"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noChangeArrowheads="1"/>
          </p:cNvSpPr>
          <p:nvPr>
            <p:ph idx="1"/>
          </p:nvPr>
        </p:nvSpPr>
        <p:spPr>
          <a:xfrm>
            <a:off x="609600" y="304800"/>
            <a:ext cx="8305800" cy="6400800"/>
          </a:xfrm>
        </p:spPr>
        <p:txBody>
          <a:bodyPr/>
          <a:lstStyle/>
          <a:p>
            <a:pPr marL="1146175" lvl="1" indent="-512763" eaLnBrk="1" hangingPunct="1">
              <a:spcBef>
                <a:spcPct val="0"/>
              </a:spcBef>
              <a:buClr>
                <a:srgbClr val="F9F9F9"/>
              </a:buClr>
              <a:buSzPct val="65000"/>
              <a:buFont typeface="Wingdings" pitchFamily="2" charset="2"/>
              <a:buNone/>
            </a:pPr>
            <a:endParaRPr lang="en-US" smtClean="0">
              <a:latin typeface="Arial" charset="0"/>
              <a:cs typeface="Arial" charset="0"/>
            </a:endParaRPr>
          </a:p>
          <a:p>
            <a:pPr marL="1146175" lvl="1" indent="-512763" eaLnBrk="1" hangingPunct="1">
              <a:spcBef>
                <a:spcPct val="0"/>
              </a:spcBef>
              <a:buClr>
                <a:srgbClr val="F9F9F9"/>
              </a:buClr>
              <a:buSzPct val="65000"/>
              <a:buFont typeface="Wingdings" pitchFamily="2" charset="2"/>
              <a:buChar char="ü"/>
            </a:pPr>
            <a:endParaRPr lang="en-US" smtClean="0">
              <a:latin typeface="Arial" charset="0"/>
              <a:cs typeface="Arial" charset="0"/>
            </a:endParaRPr>
          </a:p>
          <a:p>
            <a:pPr marL="1146175" lvl="1" indent="-512763" eaLnBrk="1" hangingPunct="1">
              <a:spcBef>
                <a:spcPct val="0"/>
              </a:spcBef>
              <a:buClr>
                <a:srgbClr val="F9F9F9"/>
              </a:buClr>
              <a:buSzPct val="65000"/>
              <a:buFont typeface="Wingdings" pitchFamily="2" charset="2"/>
              <a:buChar char="ü"/>
            </a:pPr>
            <a:endParaRPr lang="en-US" smtClean="0">
              <a:latin typeface="Arial" charset="0"/>
              <a:cs typeface="Arial" charset="0"/>
            </a:endParaRPr>
          </a:p>
        </p:txBody>
      </p:sp>
      <p:sp>
        <p:nvSpPr>
          <p:cNvPr id="52227"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AE2695EB-92D1-4D94-9A6A-4447F097B088}" type="slidenum">
              <a:rPr lang="en-US" smtClean="0">
                <a:solidFill>
                  <a:srgbClr val="BCBCBC"/>
                </a:solidFill>
                <a:latin typeface="Arial" charset="0"/>
              </a:rPr>
              <a:pPr fontAlgn="base">
                <a:spcBef>
                  <a:spcPct val="0"/>
                </a:spcBef>
                <a:spcAft>
                  <a:spcPct val="0"/>
                </a:spcAft>
              </a:pPr>
              <a:t>38</a:t>
            </a:fld>
            <a:endParaRPr lang="en-US" smtClean="0">
              <a:solidFill>
                <a:srgbClr val="BCBCBC"/>
              </a:solidFill>
              <a:latin typeface="Arial" charset="0"/>
            </a:endParaRPr>
          </a:p>
        </p:txBody>
      </p:sp>
      <p:graphicFrame>
        <p:nvGraphicFramePr>
          <p:cNvPr id="59451" name="Group 59"/>
          <p:cNvGraphicFramePr>
            <a:graphicFrameLocks noGrp="1"/>
          </p:cNvGraphicFramePr>
          <p:nvPr/>
        </p:nvGraphicFramePr>
        <p:xfrm>
          <a:off x="609600" y="762000"/>
          <a:ext cx="7924800" cy="5181600"/>
        </p:xfrm>
        <a:graphic>
          <a:graphicData uri="http://schemas.openxmlformats.org/drawingml/2006/table">
            <a:tbl>
              <a:tblPr/>
              <a:tblGrid>
                <a:gridCol w="3962400"/>
                <a:gridCol w="3962400"/>
              </a:tblGrid>
              <a:tr h="721624">
                <a:tc>
                  <a:txBody>
                    <a:bodyPr/>
                    <a:lstStyle/>
                    <a:p>
                      <a:pPr marL="136525" marR="0" lvl="0" indent="0" algn="ctr" defTabSz="914400" rtl="0" eaLnBrk="0" fontAlgn="base" latinLnBrk="0" hangingPunct="0">
                        <a:lnSpc>
                          <a:spcPct val="100000"/>
                        </a:lnSpc>
                        <a:spcBef>
                          <a:spcPct val="20000"/>
                        </a:spcBef>
                        <a:spcAft>
                          <a:spcPct val="0"/>
                        </a:spcAft>
                        <a:buClr>
                          <a:srgbClr val="F9F9F9"/>
                        </a:buClr>
                        <a:buSzPct val="65000"/>
                        <a:buFont typeface="Wingdings" pitchFamily="2" charset="2"/>
                        <a:buNone/>
                        <a:tabLst/>
                      </a:pPr>
                      <a:r>
                        <a:rPr kumimoji="0" lang="en-US" sz="3000" b="1" i="0" u="none" strike="noStrike" cap="none" normalizeH="0" baseline="0" dirty="0" smtClean="0">
                          <a:ln>
                            <a:noFill/>
                          </a:ln>
                          <a:solidFill>
                            <a:schemeClr val="tx1"/>
                          </a:solidFill>
                          <a:effectLst/>
                          <a:latin typeface="Arial" charset="0"/>
                          <a:cs typeface="Arial" charset="0"/>
                        </a:rPr>
                        <a:t>Framework Labels</a:t>
                      </a:r>
                    </a:p>
                  </a:txBody>
                  <a:tcPr horzOverflow="overflow">
                    <a:lnL w="571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136525" marR="0" lvl="0" indent="0" algn="ctr" defTabSz="914400" rtl="0" eaLnBrk="0" fontAlgn="base" latinLnBrk="0" hangingPunct="0">
                        <a:lnSpc>
                          <a:spcPct val="100000"/>
                        </a:lnSpc>
                        <a:spcBef>
                          <a:spcPct val="20000"/>
                        </a:spcBef>
                        <a:spcAft>
                          <a:spcPct val="0"/>
                        </a:spcAft>
                        <a:buClr>
                          <a:srgbClr val="F9F9F9"/>
                        </a:buClr>
                        <a:buSzPct val="65000"/>
                        <a:buFont typeface="Wingdings" pitchFamily="2" charset="2"/>
                        <a:buNone/>
                        <a:tabLst/>
                      </a:pPr>
                      <a:r>
                        <a:rPr kumimoji="0" lang="en-US" sz="3000" b="1" i="0" u="none" strike="noStrike" cap="none" normalizeH="0" baseline="0" smtClean="0">
                          <a:ln>
                            <a:noFill/>
                          </a:ln>
                          <a:solidFill>
                            <a:schemeClr val="tx1"/>
                          </a:solidFill>
                          <a:effectLst/>
                          <a:latin typeface="Arial" charset="0"/>
                          <a:cs typeface="Arial" charset="0"/>
                        </a:rPr>
                        <a:t>SFSF Labels</a:t>
                      </a:r>
                    </a:p>
                  </a:txBody>
                  <a:tcPr horzOverflow="overflow">
                    <a:lnL w="1270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r>
              <a:tr h="913929">
                <a:tc>
                  <a:txBody>
                    <a:bodyPr/>
                    <a:lstStyle/>
                    <a:p>
                      <a:pPr marL="136525" marR="0" lvl="0" indent="0" algn="l" defTabSz="914400" rtl="0" eaLnBrk="0" fontAlgn="base" latinLnBrk="0" hangingPunct="0">
                        <a:lnSpc>
                          <a:spcPct val="100000"/>
                        </a:lnSpc>
                        <a:spcBef>
                          <a:spcPct val="20000"/>
                        </a:spcBef>
                        <a:spcAft>
                          <a:spcPct val="0"/>
                        </a:spcAft>
                        <a:buClr>
                          <a:srgbClr val="F9F9F9"/>
                        </a:buClr>
                        <a:buSzPct val="65000"/>
                        <a:buFont typeface="Wingdings" pitchFamily="2" charset="2"/>
                        <a:buNone/>
                        <a:tabLst/>
                      </a:pPr>
                      <a:r>
                        <a:rPr kumimoji="0" lang="en-US" sz="3500" b="0" i="0" u="none" strike="noStrike" cap="none" normalizeH="0" baseline="0" dirty="0" smtClean="0">
                          <a:ln>
                            <a:noFill/>
                          </a:ln>
                          <a:solidFill>
                            <a:schemeClr val="tx1"/>
                          </a:solidFill>
                          <a:effectLst/>
                          <a:latin typeface="Arial" charset="0"/>
                          <a:cs typeface="Arial" charset="0"/>
                        </a:rPr>
                        <a:t>Exceeds goals</a:t>
                      </a:r>
                    </a:p>
                  </a:txBody>
                  <a:tcPr anchor="ctr" horzOverflow="overflow">
                    <a:lnL w="571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36525" marR="0" lvl="0" indent="0" algn="l" defTabSz="914400" rtl="0" eaLnBrk="0" fontAlgn="base" latinLnBrk="0" hangingPunct="0">
                        <a:lnSpc>
                          <a:spcPct val="100000"/>
                        </a:lnSpc>
                        <a:spcBef>
                          <a:spcPct val="20000"/>
                        </a:spcBef>
                        <a:spcAft>
                          <a:spcPct val="0"/>
                        </a:spcAft>
                        <a:buClr>
                          <a:srgbClr val="F9F9F9"/>
                        </a:buClr>
                        <a:buSzPct val="65000"/>
                        <a:buFont typeface="Wingdings" pitchFamily="2" charset="2"/>
                        <a:buNone/>
                        <a:tabLst/>
                      </a:pPr>
                      <a:r>
                        <a:rPr kumimoji="0" lang="en-US" sz="3500" b="0" i="0" u="none" strike="noStrike" cap="none" normalizeH="0" baseline="0" smtClean="0">
                          <a:ln>
                            <a:noFill/>
                          </a:ln>
                          <a:solidFill>
                            <a:schemeClr val="tx1"/>
                          </a:solidFill>
                          <a:effectLst/>
                          <a:latin typeface="Arial" charset="0"/>
                          <a:cs typeface="Arial" charset="0"/>
                        </a:rPr>
                        <a:t>Highly effective</a:t>
                      </a:r>
                    </a:p>
                  </a:txBody>
                  <a:tcPr anchor="ctr" horzOverflow="overflow">
                    <a:lnL w="1270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56873">
                <a:tc>
                  <a:txBody>
                    <a:bodyPr/>
                    <a:lstStyle/>
                    <a:p>
                      <a:pPr marL="136525" marR="0" lvl="0" indent="0" algn="l" defTabSz="914400" rtl="0" eaLnBrk="0" fontAlgn="base" latinLnBrk="0" hangingPunct="0">
                        <a:lnSpc>
                          <a:spcPct val="100000"/>
                        </a:lnSpc>
                        <a:spcBef>
                          <a:spcPct val="20000"/>
                        </a:spcBef>
                        <a:spcAft>
                          <a:spcPct val="0"/>
                        </a:spcAft>
                        <a:buClr>
                          <a:srgbClr val="F9F9F9"/>
                        </a:buClr>
                        <a:buSzPct val="65000"/>
                        <a:buFont typeface="Wingdings" pitchFamily="2" charset="2"/>
                        <a:buNone/>
                        <a:tabLst/>
                      </a:pPr>
                      <a:r>
                        <a:rPr kumimoji="0" lang="en-US" sz="3500" b="0" i="0" u="none" strike="noStrike" cap="none" normalizeH="0" baseline="0" dirty="0" smtClean="0">
                          <a:ln>
                            <a:noFill/>
                          </a:ln>
                          <a:solidFill>
                            <a:schemeClr val="tx1"/>
                          </a:solidFill>
                          <a:effectLst/>
                          <a:latin typeface="Arial" charset="0"/>
                          <a:cs typeface="Arial" charset="0"/>
                        </a:rPr>
                        <a:t>Meets goals </a:t>
                      </a:r>
                      <a:r>
                        <a:rPr kumimoji="0" lang="en-US" sz="3500" b="1" i="0" u="none" strike="noStrike" cap="none" normalizeH="0" baseline="0" dirty="0" smtClean="0">
                          <a:ln>
                            <a:noFill/>
                          </a:ln>
                          <a:solidFill>
                            <a:schemeClr val="tx1"/>
                          </a:solidFill>
                          <a:effectLst/>
                          <a:latin typeface="Arial" charset="0"/>
                          <a:cs typeface="Arial" charset="0"/>
                        </a:rPr>
                        <a:t>OR</a:t>
                      </a:r>
                    </a:p>
                    <a:p>
                      <a:pPr marL="136525" marR="0" lvl="0" indent="0" algn="l" defTabSz="914400" rtl="0" eaLnBrk="0" fontAlgn="base" latinLnBrk="0" hangingPunct="0">
                        <a:lnSpc>
                          <a:spcPct val="100000"/>
                        </a:lnSpc>
                        <a:spcBef>
                          <a:spcPct val="20000"/>
                        </a:spcBef>
                        <a:spcAft>
                          <a:spcPct val="0"/>
                        </a:spcAft>
                        <a:buClr>
                          <a:srgbClr val="F9F9F9"/>
                        </a:buClr>
                        <a:buSzPct val="65000"/>
                        <a:buFont typeface="Wingdings" pitchFamily="2" charset="2"/>
                        <a:buNone/>
                        <a:tabLst/>
                      </a:pPr>
                      <a:r>
                        <a:rPr kumimoji="0" lang="en-US" sz="3500" b="0" i="0" u="none" strike="noStrike" cap="none" normalizeH="0" baseline="0" dirty="0" smtClean="0">
                          <a:ln>
                            <a:noFill/>
                          </a:ln>
                          <a:solidFill>
                            <a:schemeClr val="tx1"/>
                          </a:solidFill>
                          <a:effectLst/>
                          <a:latin typeface="Arial" charset="0"/>
                          <a:cs typeface="Arial" charset="0"/>
                        </a:rPr>
                        <a:t>Progressing toward goals</a:t>
                      </a:r>
                    </a:p>
                  </a:txBody>
                  <a:tcPr anchor="ctr" horzOverflow="overflow">
                    <a:lnL w="571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36525" marR="0" lvl="0" indent="0" algn="l" defTabSz="914400" rtl="0" eaLnBrk="0" fontAlgn="base" latinLnBrk="0" hangingPunct="0">
                        <a:lnSpc>
                          <a:spcPct val="100000"/>
                        </a:lnSpc>
                        <a:spcBef>
                          <a:spcPct val="20000"/>
                        </a:spcBef>
                        <a:spcAft>
                          <a:spcPct val="0"/>
                        </a:spcAft>
                        <a:buClr>
                          <a:srgbClr val="F9F9F9"/>
                        </a:buClr>
                        <a:buSzPct val="65000"/>
                        <a:buFont typeface="Wingdings" pitchFamily="2" charset="2"/>
                        <a:buNone/>
                        <a:tabLst/>
                      </a:pPr>
                      <a:r>
                        <a:rPr kumimoji="0" lang="en-US" sz="3500" b="0" i="0" u="none" strike="noStrike" cap="none" normalizeH="0" baseline="0" smtClean="0">
                          <a:ln>
                            <a:noFill/>
                          </a:ln>
                          <a:solidFill>
                            <a:schemeClr val="tx1"/>
                          </a:solidFill>
                          <a:effectLst/>
                          <a:latin typeface="Arial" charset="0"/>
                          <a:cs typeface="Arial" charset="0"/>
                        </a:rPr>
                        <a:t>Effective</a:t>
                      </a:r>
                    </a:p>
                  </a:txBody>
                  <a:tcPr anchor="ctr" horzOverflow="overflow">
                    <a:lnL w="1270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89173">
                <a:tc>
                  <a:txBody>
                    <a:bodyPr/>
                    <a:lstStyle/>
                    <a:p>
                      <a:pPr marL="136525" marR="0" lvl="0" indent="0" algn="l" defTabSz="914400" rtl="0" eaLnBrk="0" fontAlgn="base" latinLnBrk="0" hangingPunct="0">
                        <a:lnSpc>
                          <a:spcPct val="100000"/>
                        </a:lnSpc>
                        <a:spcBef>
                          <a:spcPct val="20000"/>
                        </a:spcBef>
                        <a:spcAft>
                          <a:spcPct val="0"/>
                        </a:spcAft>
                        <a:buClr>
                          <a:srgbClr val="F9F9F9"/>
                        </a:buClr>
                        <a:buSzPct val="65000"/>
                        <a:buFont typeface="Wingdings" pitchFamily="2" charset="2"/>
                        <a:buNone/>
                        <a:tabLst/>
                      </a:pPr>
                      <a:r>
                        <a:rPr kumimoji="0" lang="en-US" sz="3500" b="0" i="0" u="none" strike="noStrike" cap="none" normalizeH="0" baseline="0" dirty="0" smtClean="0">
                          <a:ln>
                            <a:noFill/>
                          </a:ln>
                          <a:solidFill>
                            <a:schemeClr val="tx1"/>
                          </a:solidFill>
                          <a:effectLst/>
                          <a:latin typeface="Arial" charset="0"/>
                          <a:cs typeface="Arial" charset="0"/>
                        </a:rPr>
                        <a:t>Does not meet goals</a:t>
                      </a:r>
                    </a:p>
                  </a:txBody>
                  <a:tcPr anchor="ctr" horzOverflow="overflow">
                    <a:lnL w="571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136525" marR="0" lvl="0" indent="0" algn="l" defTabSz="914400" rtl="0" eaLnBrk="0" fontAlgn="base" latinLnBrk="0" hangingPunct="0">
                        <a:lnSpc>
                          <a:spcPct val="100000"/>
                        </a:lnSpc>
                        <a:spcBef>
                          <a:spcPct val="20000"/>
                        </a:spcBef>
                        <a:spcAft>
                          <a:spcPct val="0"/>
                        </a:spcAft>
                        <a:buClr>
                          <a:srgbClr val="F9F9F9"/>
                        </a:buClr>
                        <a:buSzPct val="65000"/>
                        <a:buFont typeface="Wingdings" pitchFamily="2" charset="2"/>
                        <a:buNone/>
                        <a:tabLst/>
                      </a:pPr>
                      <a:r>
                        <a:rPr kumimoji="0" lang="en-US" sz="3500" b="0" i="0" u="none" strike="noStrike" cap="none" normalizeH="0" baseline="0" dirty="0" smtClean="0">
                          <a:ln>
                            <a:noFill/>
                          </a:ln>
                          <a:solidFill>
                            <a:schemeClr val="tx1"/>
                          </a:solidFill>
                          <a:effectLst/>
                          <a:latin typeface="Arial" charset="0"/>
                          <a:cs typeface="Arial" charset="0"/>
                        </a:rPr>
                        <a:t>Ineffective</a:t>
                      </a:r>
                    </a:p>
                  </a:txBody>
                  <a:tcPr anchor="ctr" horzOverflow="overflow">
                    <a:lnL w="1270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457200" y="228600"/>
            <a:ext cx="8229600" cy="1143000"/>
          </a:xfrm>
        </p:spPr>
        <p:txBody>
          <a:bodyPr>
            <a:noAutofit/>
          </a:bodyPr>
          <a:lstStyle/>
          <a:p>
            <a:pPr eaLnBrk="1" hangingPunct="1">
              <a:defRPr/>
            </a:pPr>
            <a:r>
              <a:rPr lang="en-US" dirty="0" smtClean="0"/>
              <a:t>MDE Support for Evaluations</a:t>
            </a:r>
          </a:p>
        </p:txBody>
      </p:sp>
      <p:sp>
        <p:nvSpPr>
          <p:cNvPr id="53251" name="Rectangle 3"/>
          <p:cNvSpPr>
            <a:spLocks noGrp="1" noChangeArrowheads="1"/>
          </p:cNvSpPr>
          <p:nvPr>
            <p:ph idx="1"/>
          </p:nvPr>
        </p:nvSpPr>
        <p:spPr>
          <a:xfrm>
            <a:off x="609600" y="1524000"/>
            <a:ext cx="7924800" cy="4267200"/>
          </a:xfrm>
        </p:spPr>
        <p:txBody>
          <a:bodyPr/>
          <a:lstStyle/>
          <a:p>
            <a:pPr marL="633413" indent="-633413" eaLnBrk="1" hangingPunct="1">
              <a:spcBef>
                <a:spcPct val="0"/>
              </a:spcBef>
            </a:pPr>
            <a:r>
              <a:rPr lang="en-US" smtClean="0">
                <a:latin typeface="Arial" charset="0"/>
                <a:cs typeface="Arial" charset="0"/>
              </a:rPr>
              <a:t>Guidance and evaluation “toolbox”</a:t>
            </a:r>
          </a:p>
          <a:p>
            <a:pPr marL="633413" indent="-633413" eaLnBrk="1" hangingPunct="1">
              <a:spcBef>
                <a:spcPct val="0"/>
              </a:spcBef>
            </a:pPr>
            <a:r>
              <a:rPr lang="en-US" smtClean="0">
                <a:latin typeface="Arial" charset="0"/>
                <a:cs typeface="Arial" charset="0"/>
              </a:rPr>
              <a:t>Inventory of current practices</a:t>
            </a:r>
          </a:p>
          <a:p>
            <a:pPr marL="633413" indent="-633413" eaLnBrk="1" hangingPunct="1">
              <a:spcBef>
                <a:spcPct val="0"/>
              </a:spcBef>
            </a:pPr>
            <a:r>
              <a:rPr lang="en-US" smtClean="0">
                <a:latin typeface="Arial" charset="0"/>
                <a:cs typeface="Arial" charset="0"/>
              </a:rPr>
              <a:t>Collaboration with external stakeholders</a:t>
            </a:r>
          </a:p>
        </p:txBody>
      </p:sp>
      <p:sp>
        <p:nvSpPr>
          <p:cNvPr id="53252"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9BB45618-9DE9-44B5-9DB3-2CE74D2E012E}" type="slidenum">
              <a:rPr lang="en-US" smtClean="0">
                <a:solidFill>
                  <a:srgbClr val="BCBCBC"/>
                </a:solidFill>
                <a:latin typeface="Arial" charset="0"/>
              </a:rPr>
              <a:pPr fontAlgn="base">
                <a:spcBef>
                  <a:spcPct val="0"/>
                </a:spcBef>
                <a:spcAft>
                  <a:spcPct val="0"/>
                </a:spcAft>
              </a:pPr>
              <a:t>39</a:t>
            </a:fld>
            <a:endParaRPr lang="en-US" smtClean="0">
              <a:solidFill>
                <a:srgbClr val="BCBCBC"/>
              </a:solidFill>
              <a:latin typeface="Arial" charset="0"/>
            </a:endParaRPr>
          </a:p>
        </p:txBody>
      </p:sp>
      <p:pic>
        <p:nvPicPr>
          <p:cNvPr id="53254"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457200" y="304800"/>
            <a:ext cx="8229600" cy="1143000"/>
          </a:xfrm>
        </p:spPr>
        <p:txBody>
          <a:bodyPr>
            <a:noAutofit/>
          </a:bodyPr>
          <a:lstStyle/>
          <a:p>
            <a:pPr eaLnBrk="1" hangingPunct="1">
              <a:defRPr/>
            </a:pPr>
            <a:r>
              <a:rPr lang="en-US" dirty="0" smtClean="0"/>
              <a:t>MDE Support for Evaluations</a:t>
            </a:r>
          </a:p>
        </p:txBody>
      </p:sp>
      <p:sp>
        <p:nvSpPr>
          <p:cNvPr id="55299" name="Rectangle 3"/>
          <p:cNvSpPr>
            <a:spLocks noGrp="1" noChangeArrowheads="1"/>
          </p:cNvSpPr>
          <p:nvPr>
            <p:ph idx="1"/>
          </p:nvPr>
        </p:nvSpPr>
        <p:spPr>
          <a:xfrm>
            <a:off x="609600" y="1524000"/>
            <a:ext cx="7924800" cy="4724400"/>
          </a:xfrm>
        </p:spPr>
        <p:txBody>
          <a:bodyPr/>
          <a:lstStyle/>
          <a:p>
            <a:pPr marL="633413" indent="-633413" eaLnBrk="1" hangingPunct="1">
              <a:spcBef>
                <a:spcPct val="0"/>
              </a:spcBef>
              <a:defRPr/>
            </a:pPr>
            <a:r>
              <a:rPr lang="en-US" dirty="0" smtClean="0">
                <a:latin typeface="Arial" charset="0"/>
                <a:cs typeface="Arial" charset="0"/>
              </a:rPr>
              <a:t>Referent groups focused on:</a:t>
            </a:r>
          </a:p>
          <a:p>
            <a:pPr marL="1546225" indent="-461963" eaLnBrk="1" hangingPunct="1">
              <a:spcBef>
                <a:spcPct val="0"/>
              </a:spcBef>
              <a:buFont typeface="Wingdings" pitchFamily="2" charset="2"/>
              <a:buChar char="ü"/>
              <a:defRPr/>
            </a:pPr>
            <a:r>
              <a:rPr lang="en-US" i="1" dirty="0" smtClean="0">
                <a:latin typeface="Arial" charset="0"/>
                <a:cs typeface="Arial" charset="0"/>
              </a:rPr>
              <a:t>Evaluating non-assessed grades/ content areas.</a:t>
            </a:r>
          </a:p>
          <a:p>
            <a:pPr marL="1546225" indent="-461963" eaLnBrk="1" hangingPunct="1">
              <a:spcBef>
                <a:spcPct val="0"/>
              </a:spcBef>
              <a:buFont typeface="Wingdings" pitchFamily="2" charset="2"/>
              <a:buNone/>
              <a:defRPr/>
            </a:pPr>
            <a:endParaRPr lang="en-US" sz="2000" i="1" dirty="0" smtClean="0">
              <a:latin typeface="Arial" charset="0"/>
              <a:cs typeface="Arial" charset="0"/>
            </a:endParaRPr>
          </a:p>
          <a:p>
            <a:pPr marL="1546225" indent="-461963" eaLnBrk="1" hangingPunct="1">
              <a:spcBef>
                <a:spcPct val="0"/>
              </a:spcBef>
              <a:buFont typeface="Wingdings" pitchFamily="2" charset="2"/>
              <a:buChar char="ü"/>
              <a:defRPr/>
            </a:pPr>
            <a:r>
              <a:rPr lang="en-US" i="1" dirty="0" smtClean="0">
                <a:latin typeface="Arial" charset="0"/>
                <a:cs typeface="Arial" charset="0"/>
              </a:rPr>
              <a:t>Use in “value-added models.” </a:t>
            </a:r>
          </a:p>
        </p:txBody>
      </p:sp>
      <p:sp>
        <p:nvSpPr>
          <p:cNvPr id="54276"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5B96C27B-4D79-45BA-AC61-C1E19AFFD547}" type="slidenum">
              <a:rPr lang="en-US" smtClean="0">
                <a:solidFill>
                  <a:srgbClr val="BCBCBC"/>
                </a:solidFill>
                <a:latin typeface="Arial" charset="0"/>
              </a:rPr>
              <a:pPr fontAlgn="base">
                <a:spcBef>
                  <a:spcPct val="0"/>
                </a:spcBef>
                <a:spcAft>
                  <a:spcPct val="0"/>
                </a:spcAft>
              </a:pPr>
              <a:t>40</a:t>
            </a:fld>
            <a:endParaRPr lang="en-US" smtClean="0">
              <a:solidFill>
                <a:srgbClr val="BCBCBC"/>
              </a:solidFill>
              <a:latin typeface="Arial" charset="0"/>
            </a:endParaRPr>
          </a:p>
        </p:txBody>
      </p:sp>
      <p:pic>
        <p:nvPicPr>
          <p:cNvPr id="54278"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457200" y="152400"/>
            <a:ext cx="8229600" cy="1143000"/>
          </a:xfrm>
        </p:spPr>
        <p:txBody>
          <a:bodyPr>
            <a:noAutofit/>
          </a:bodyPr>
          <a:lstStyle/>
          <a:p>
            <a:pPr eaLnBrk="1" hangingPunct="1">
              <a:defRPr/>
            </a:pPr>
            <a:r>
              <a:rPr lang="en-US" dirty="0" smtClean="0"/>
              <a:t>Timeline</a:t>
            </a:r>
          </a:p>
        </p:txBody>
      </p:sp>
      <p:sp>
        <p:nvSpPr>
          <p:cNvPr id="9221" name="Rectangle 3"/>
          <p:cNvSpPr>
            <a:spLocks noGrp="1" noChangeArrowheads="1"/>
          </p:cNvSpPr>
          <p:nvPr>
            <p:ph idx="1"/>
          </p:nvPr>
        </p:nvSpPr>
        <p:spPr>
          <a:xfrm>
            <a:off x="304800" y="1447800"/>
            <a:ext cx="8458200" cy="4343400"/>
          </a:xfrm>
        </p:spPr>
        <p:txBody>
          <a:bodyPr/>
          <a:lstStyle/>
          <a:p>
            <a:pPr marL="461963" indent="-461963" eaLnBrk="1" hangingPunct="1">
              <a:spcBef>
                <a:spcPts val="0"/>
              </a:spcBef>
              <a:defRPr/>
            </a:pPr>
            <a:r>
              <a:rPr lang="en-US" b="1" dirty="0" smtClean="0"/>
              <a:t>End of year 2011:  </a:t>
            </a:r>
          </a:p>
          <a:p>
            <a:pPr marL="461963" indent="-461963" eaLnBrk="1" hangingPunct="1">
              <a:spcBef>
                <a:spcPts val="0"/>
              </a:spcBef>
              <a:defRPr/>
            </a:pPr>
            <a:endParaRPr lang="en-US" sz="2000" b="1" dirty="0" smtClean="0"/>
          </a:p>
          <a:p>
            <a:pPr marL="1377950" lvl="1" indent="-520700" eaLnBrk="1" hangingPunct="1">
              <a:spcBef>
                <a:spcPts val="0"/>
              </a:spcBef>
              <a:buFont typeface="Wingdings" pitchFamily="2" charset="2"/>
              <a:buChar char="ü"/>
              <a:defRPr/>
            </a:pPr>
            <a:r>
              <a:rPr lang="en-US" dirty="0" smtClean="0"/>
              <a:t>Teacher Student Data Link Collection available in MSDS.</a:t>
            </a:r>
          </a:p>
          <a:p>
            <a:pPr marL="803275" lvl="1" indent="-401638" eaLnBrk="1" hangingPunct="1">
              <a:spcBef>
                <a:spcPts val="0"/>
              </a:spcBef>
              <a:buFont typeface="Wingdings 2" pitchFamily="18" charset="2"/>
              <a:buNone/>
              <a:defRPr/>
            </a:pPr>
            <a:endParaRPr lang="en-US" dirty="0" smtClean="0"/>
          </a:p>
          <a:p>
            <a:pPr marL="1025525" lvl="1" indent="-342900" eaLnBrk="1" hangingPunct="1">
              <a:spcBef>
                <a:spcPts val="0"/>
              </a:spcBef>
              <a:buFont typeface="Wingdings" pitchFamily="2" charset="2"/>
              <a:buChar char="ü"/>
              <a:defRPr/>
            </a:pPr>
            <a:endParaRPr lang="en-US" sz="4000" dirty="0" smtClean="0"/>
          </a:p>
        </p:txBody>
      </p:sp>
      <p:sp>
        <p:nvSpPr>
          <p:cNvPr id="55300"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5AAE0A2E-4F58-4151-A46E-BE70B0736DB7}" type="slidenum">
              <a:rPr lang="en-US" smtClean="0">
                <a:solidFill>
                  <a:srgbClr val="BCBCBC"/>
                </a:solidFill>
                <a:latin typeface="Arial" charset="0"/>
              </a:rPr>
              <a:pPr fontAlgn="base">
                <a:spcBef>
                  <a:spcPct val="0"/>
                </a:spcBef>
                <a:spcAft>
                  <a:spcPct val="0"/>
                </a:spcAft>
              </a:pPr>
              <a:t>41</a:t>
            </a:fld>
            <a:endParaRPr lang="en-US" smtClean="0">
              <a:solidFill>
                <a:srgbClr val="BCBCBC"/>
              </a:solidFill>
              <a:latin typeface="Arial" charset="0"/>
            </a:endParaRPr>
          </a:p>
        </p:txBody>
      </p:sp>
      <p:pic>
        <p:nvPicPr>
          <p:cNvPr id="55302" name="Picture 6" descr="MDELogo_09_ltblu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457200" y="152400"/>
            <a:ext cx="8229600" cy="1143000"/>
          </a:xfrm>
        </p:spPr>
        <p:txBody>
          <a:bodyPr>
            <a:noAutofit/>
          </a:bodyPr>
          <a:lstStyle/>
          <a:p>
            <a:pPr eaLnBrk="1" hangingPunct="1">
              <a:defRPr/>
            </a:pPr>
            <a:r>
              <a:rPr lang="en-US" dirty="0" smtClean="0"/>
              <a:t>Timeline</a:t>
            </a:r>
          </a:p>
        </p:txBody>
      </p:sp>
      <p:sp>
        <p:nvSpPr>
          <p:cNvPr id="9221" name="Rectangle 3"/>
          <p:cNvSpPr>
            <a:spLocks noGrp="1" noChangeArrowheads="1"/>
          </p:cNvSpPr>
          <p:nvPr>
            <p:ph idx="1"/>
          </p:nvPr>
        </p:nvSpPr>
        <p:spPr>
          <a:xfrm>
            <a:off x="304800" y="1295400"/>
            <a:ext cx="8458200" cy="5105400"/>
          </a:xfrm>
        </p:spPr>
        <p:txBody>
          <a:bodyPr/>
          <a:lstStyle/>
          <a:p>
            <a:pPr marL="461963" indent="-461963" eaLnBrk="1" hangingPunct="1">
              <a:spcBef>
                <a:spcPts val="0"/>
              </a:spcBef>
              <a:defRPr/>
            </a:pPr>
            <a:r>
              <a:rPr lang="en-US" b="1" dirty="0" smtClean="0"/>
              <a:t>End of year 2011 </a:t>
            </a:r>
            <a:r>
              <a:rPr lang="en-US" sz="3600" i="1" dirty="0" smtClean="0"/>
              <a:t>(continued)</a:t>
            </a:r>
            <a:r>
              <a:rPr lang="en-US" b="1" dirty="0" smtClean="0"/>
              <a:t>:</a:t>
            </a:r>
            <a:r>
              <a:rPr lang="en-US" sz="3600" b="1" dirty="0" smtClean="0"/>
              <a:t> </a:t>
            </a:r>
            <a:r>
              <a:rPr lang="en-US" sz="3600" i="1" dirty="0" smtClean="0"/>
              <a:t> </a:t>
            </a:r>
          </a:p>
          <a:p>
            <a:pPr marL="461963" indent="-461963" eaLnBrk="1" hangingPunct="1">
              <a:spcBef>
                <a:spcPts val="0"/>
              </a:spcBef>
              <a:buFont typeface="Wingdings" pitchFamily="2" charset="2"/>
              <a:buNone/>
              <a:defRPr/>
            </a:pPr>
            <a:endParaRPr lang="en-US" sz="2000" i="1" dirty="0" smtClean="0"/>
          </a:p>
          <a:p>
            <a:pPr marL="803275" lvl="1" indent="-401638" eaLnBrk="1" hangingPunct="1">
              <a:spcBef>
                <a:spcPts val="0"/>
              </a:spcBef>
              <a:buFont typeface="Wingdings" pitchFamily="2" charset="2"/>
              <a:buChar char="ü"/>
              <a:defRPr/>
            </a:pPr>
            <a:r>
              <a:rPr lang="en-US" dirty="0" smtClean="0"/>
              <a:t>Principal effectiveness ratings must be reported in REP.</a:t>
            </a:r>
          </a:p>
          <a:p>
            <a:pPr marL="803275" lvl="1" indent="-401638" eaLnBrk="1" hangingPunct="1">
              <a:spcBef>
                <a:spcPts val="0"/>
              </a:spcBef>
              <a:buFont typeface="Wingdings 2" pitchFamily="18" charset="2"/>
              <a:buNone/>
              <a:defRPr/>
            </a:pPr>
            <a:endParaRPr lang="en-US" sz="2000" dirty="0" smtClean="0"/>
          </a:p>
          <a:p>
            <a:pPr marL="803275" lvl="1" indent="-401638" eaLnBrk="1" hangingPunct="1">
              <a:spcBef>
                <a:spcPts val="0"/>
              </a:spcBef>
              <a:buFont typeface="Wingdings" pitchFamily="2" charset="2"/>
              <a:buChar char="ü"/>
              <a:defRPr/>
            </a:pPr>
            <a:r>
              <a:rPr lang="en-US" dirty="0" smtClean="0"/>
              <a:t>Other administrators </a:t>
            </a:r>
            <a:r>
              <a:rPr lang="en-US" b="1" dirty="0" smtClean="0"/>
              <a:t>encouraged</a:t>
            </a:r>
            <a:r>
              <a:rPr lang="en-US" dirty="0" smtClean="0"/>
              <a:t>, but optional until 2012.</a:t>
            </a:r>
          </a:p>
          <a:p>
            <a:pPr marL="803275" lvl="1" indent="-401638" eaLnBrk="1" hangingPunct="1">
              <a:spcBef>
                <a:spcPts val="0"/>
              </a:spcBef>
              <a:buFont typeface="Wingdings" pitchFamily="2" charset="2"/>
              <a:buChar char="ü"/>
              <a:defRPr/>
            </a:pPr>
            <a:endParaRPr lang="en-US" dirty="0" smtClean="0"/>
          </a:p>
          <a:p>
            <a:pPr marL="1025525" lvl="1" indent="-342900" eaLnBrk="1" hangingPunct="1">
              <a:spcBef>
                <a:spcPts val="0"/>
              </a:spcBef>
              <a:buFont typeface="Wingdings" pitchFamily="2" charset="2"/>
              <a:buChar char="ü"/>
              <a:defRPr/>
            </a:pPr>
            <a:endParaRPr lang="en-US" sz="4000" dirty="0" smtClean="0"/>
          </a:p>
        </p:txBody>
      </p:sp>
      <p:sp>
        <p:nvSpPr>
          <p:cNvPr id="56324"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E0CB5C65-E5C1-4E87-A003-1B800CCCBC83}" type="slidenum">
              <a:rPr lang="en-US" smtClean="0">
                <a:solidFill>
                  <a:srgbClr val="BCBCBC"/>
                </a:solidFill>
                <a:latin typeface="Arial" charset="0"/>
              </a:rPr>
              <a:pPr fontAlgn="base">
                <a:spcBef>
                  <a:spcPct val="0"/>
                </a:spcBef>
                <a:spcAft>
                  <a:spcPct val="0"/>
                </a:spcAft>
              </a:pPr>
              <a:t>42</a:t>
            </a:fld>
            <a:endParaRPr lang="en-US" smtClean="0">
              <a:solidFill>
                <a:srgbClr val="BCBCBC"/>
              </a:solidFill>
              <a:latin typeface="Arial" charset="0"/>
            </a:endParaRPr>
          </a:p>
        </p:txBody>
      </p:sp>
      <p:pic>
        <p:nvPicPr>
          <p:cNvPr id="56326"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6027738"/>
            <a:ext cx="1219200" cy="558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457200" y="228600"/>
            <a:ext cx="8229600" cy="1143000"/>
          </a:xfrm>
        </p:spPr>
        <p:txBody>
          <a:bodyPr>
            <a:noAutofit/>
          </a:bodyPr>
          <a:lstStyle/>
          <a:p>
            <a:pPr eaLnBrk="1" hangingPunct="1">
              <a:defRPr/>
            </a:pPr>
            <a:r>
              <a:rPr lang="en-US" dirty="0" smtClean="0"/>
              <a:t>Timeline</a:t>
            </a:r>
          </a:p>
        </p:txBody>
      </p:sp>
      <p:sp>
        <p:nvSpPr>
          <p:cNvPr id="57347" name="Rectangle 3"/>
          <p:cNvSpPr>
            <a:spLocks noGrp="1" noChangeArrowheads="1"/>
          </p:cNvSpPr>
          <p:nvPr>
            <p:ph idx="1"/>
          </p:nvPr>
        </p:nvSpPr>
        <p:spPr>
          <a:xfrm>
            <a:off x="304800" y="1295400"/>
            <a:ext cx="8458200" cy="5181600"/>
          </a:xfrm>
        </p:spPr>
        <p:txBody>
          <a:bodyPr/>
          <a:lstStyle/>
          <a:p>
            <a:pPr marL="461963" indent="-461963" eaLnBrk="1" hangingPunct="1">
              <a:spcBef>
                <a:spcPct val="0"/>
              </a:spcBef>
            </a:pPr>
            <a:r>
              <a:rPr lang="en-US" b="1" smtClean="0">
                <a:latin typeface="Arial" charset="0"/>
                <a:cs typeface="Arial" charset="0"/>
              </a:rPr>
              <a:t>Early fall 2011:  </a:t>
            </a:r>
          </a:p>
          <a:p>
            <a:pPr marL="461963" indent="-461963" eaLnBrk="1" hangingPunct="1">
              <a:spcBef>
                <a:spcPct val="0"/>
              </a:spcBef>
              <a:buFont typeface="Wingdings" pitchFamily="2" charset="2"/>
              <a:buNone/>
            </a:pPr>
            <a:endParaRPr lang="en-US" sz="2000" b="1" smtClean="0">
              <a:latin typeface="Arial" charset="0"/>
              <a:cs typeface="Arial" charset="0"/>
            </a:endParaRPr>
          </a:p>
          <a:p>
            <a:pPr marL="461963" indent="-461963" eaLnBrk="1" hangingPunct="1">
              <a:spcBef>
                <a:spcPct val="0"/>
              </a:spcBef>
              <a:buFont typeface="Wingdings" pitchFamily="2" charset="2"/>
              <a:buChar char="ü"/>
            </a:pPr>
            <a:r>
              <a:rPr lang="en-US" i="1" smtClean="0">
                <a:latin typeface="Arial" charset="0"/>
                <a:cs typeface="Arial" charset="0"/>
              </a:rPr>
              <a:t>MDE will provide districts with m</a:t>
            </a:r>
            <a:r>
              <a:rPr lang="en-US" sz="4000" i="1" smtClean="0">
                <a:latin typeface="Arial" charset="0"/>
                <a:cs typeface="Arial" charset="0"/>
              </a:rPr>
              <a:t>easures for all educators based on data from the 2009-10 &amp; 2010-11 school years.</a:t>
            </a:r>
          </a:p>
          <a:p>
            <a:pPr marL="1546225" lvl="1" indent="-406400" eaLnBrk="1" hangingPunct="1">
              <a:spcBef>
                <a:spcPct val="0"/>
              </a:spcBef>
              <a:buFont typeface="Wingdings 2" pitchFamily="18" charset="2"/>
              <a:buNone/>
            </a:pPr>
            <a:endParaRPr lang="en-US" smtClean="0">
              <a:latin typeface="Arial" charset="0"/>
              <a:cs typeface="Arial" charset="0"/>
            </a:endParaRPr>
          </a:p>
          <a:p>
            <a:pPr marL="1546225" lvl="1" indent="-406400" eaLnBrk="1" hangingPunct="1">
              <a:spcBef>
                <a:spcPct val="0"/>
              </a:spcBef>
              <a:buFont typeface="Wingdings" pitchFamily="2" charset="2"/>
              <a:buChar char="ü"/>
            </a:pPr>
            <a:endParaRPr lang="en-US" sz="4000" smtClean="0">
              <a:latin typeface="Arial" charset="0"/>
              <a:cs typeface="Arial" charset="0"/>
            </a:endParaRPr>
          </a:p>
        </p:txBody>
      </p:sp>
      <p:sp>
        <p:nvSpPr>
          <p:cNvPr id="57348"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10EA0536-1241-48DF-A59E-72ACBD0B4D0E}" type="slidenum">
              <a:rPr lang="en-US" smtClean="0">
                <a:solidFill>
                  <a:srgbClr val="BCBCBC"/>
                </a:solidFill>
                <a:latin typeface="Arial" charset="0"/>
              </a:rPr>
              <a:pPr fontAlgn="base">
                <a:spcBef>
                  <a:spcPct val="0"/>
                </a:spcBef>
                <a:spcAft>
                  <a:spcPct val="0"/>
                </a:spcAft>
              </a:pPr>
              <a:t>43</a:t>
            </a:fld>
            <a:endParaRPr lang="en-US" smtClean="0">
              <a:solidFill>
                <a:srgbClr val="BCBCBC"/>
              </a:solidFill>
              <a:latin typeface="Arial" charset="0"/>
            </a:endParaRPr>
          </a:p>
        </p:txBody>
      </p:sp>
      <p:pic>
        <p:nvPicPr>
          <p:cNvPr id="57350"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457200" y="228600"/>
            <a:ext cx="8229600" cy="1143000"/>
          </a:xfrm>
        </p:spPr>
        <p:txBody>
          <a:bodyPr>
            <a:noAutofit/>
          </a:bodyPr>
          <a:lstStyle/>
          <a:p>
            <a:pPr eaLnBrk="1" hangingPunct="1">
              <a:defRPr/>
            </a:pPr>
            <a:r>
              <a:rPr lang="en-US" dirty="0" smtClean="0"/>
              <a:t>Timeline</a:t>
            </a:r>
          </a:p>
        </p:txBody>
      </p:sp>
      <p:sp>
        <p:nvSpPr>
          <p:cNvPr id="9221" name="Rectangle 3"/>
          <p:cNvSpPr>
            <a:spLocks noGrp="1" noChangeArrowheads="1"/>
          </p:cNvSpPr>
          <p:nvPr>
            <p:ph idx="1"/>
          </p:nvPr>
        </p:nvSpPr>
        <p:spPr>
          <a:xfrm>
            <a:off x="304800" y="1295400"/>
            <a:ext cx="8458200" cy="5181600"/>
          </a:xfrm>
        </p:spPr>
        <p:txBody>
          <a:bodyPr/>
          <a:lstStyle/>
          <a:p>
            <a:pPr marL="461963" indent="-461963" eaLnBrk="1" hangingPunct="1">
              <a:spcBef>
                <a:spcPts val="0"/>
              </a:spcBef>
              <a:defRPr/>
            </a:pPr>
            <a:r>
              <a:rPr lang="en-US" b="1" dirty="0" smtClean="0"/>
              <a:t>Fall 2011 – Spring 2012:  </a:t>
            </a:r>
          </a:p>
          <a:p>
            <a:pPr marL="461963" indent="-461963" eaLnBrk="1" hangingPunct="1">
              <a:spcBef>
                <a:spcPts val="0"/>
              </a:spcBef>
              <a:buFont typeface="Wingdings" pitchFamily="2" charset="2"/>
              <a:buNone/>
              <a:defRPr/>
            </a:pPr>
            <a:endParaRPr lang="en-US" sz="2000" b="1" dirty="0" smtClean="0"/>
          </a:p>
          <a:p>
            <a:pPr marL="914400" indent="-512763" eaLnBrk="1" hangingPunct="1">
              <a:spcBef>
                <a:spcPts val="0"/>
              </a:spcBef>
              <a:buFont typeface="Wingdings" pitchFamily="2" charset="2"/>
              <a:buChar char="ü"/>
              <a:defRPr/>
            </a:pPr>
            <a:r>
              <a:rPr lang="en-US" i="1" dirty="0" smtClean="0"/>
              <a:t>Districts conduct educator evaluations as locally bargained/determined.</a:t>
            </a:r>
          </a:p>
          <a:p>
            <a:pPr marL="803275" lvl="1" indent="-401638" eaLnBrk="1" hangingPunct="1">
              <a:spcBef>
                <a:spcPts val="0"/>
              </a:spcBef>
              <a:buFont typeface="Wingdings 2" pitchFamily="18" charset="2"/>
              <a:buNone/>
              <a:defRPr/>
            </a:pPr>
            <a:endParaRPr lang="en-US" dirty="0" smtClean="0"/>
          </a:p>
        </p:txBody>
      </p:sp>
      <p:sp>
        <p:nvSpPr>
          <p:cNvPr id="58372"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61ED728B-4020-4FF8-A0AC-B744A536D1FC}" type="slidenum">
              <a:rPr lang="en-US" smtClean="0">
                <a:solidFill>
                  <a:srgbClr val="BCBCBC"/>
                </a:solidFill>
                <a:latin typeface="Arial" charset="0"/>
              </a:rPr>
              <a:pPr fontAlgn="base">
                <a:spcBef>
                  <a:spcPct val="0"/>
                </a:spcBef>
                <a:spcAft>
                  <a:spcPct val="0"/>
                </a:spcAft>
              </a:pPr>
              <a:t>44</a:t>
            </a:fld>
            <a:endParaRPr lang="en-US" smtClean="0">
              <a:solidFill>
                <a:srgbClr val="BCBCBC"/>
              </a:solidFill>
              <a:latin typeface="Arial" charset="0"/>
            </a:endParaRPr>
          </a:p>
        </p:txBody>
      </p:sp>
      <p:pic>
        <p:nvPicPr>
          <p:cNvPr id="58374" name="Picture 6" descr="MDELogo_09_ltbl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457200" y="228600"/>
            <a:ext cx="8229600" cy="1143000"/>
          </a:xfrm>
        </p:spPr>
        <p:txBody>
          <a:bodyPr>
            <a:noAutofit/>
          </a:bodyPr>
          <a:lstStyle/>
          <a:p>
            <a:pPr eaLnBrk="1" hangingPunct="1">
              <a:defRPr/>
            </a:pPr>
            <a:r>
              <a:rPr lang="en-US" dirty="0" smtClean="0"/>
              <a:t>Timeline</a:t>
            </a:r>
          </a:p>
        </p:txBody>
      </p:sp>
      <p:sp>
        <p:nvSpPr>
          <p:cNvPr id="9221" name="Rectangle 3"/>
          <p:cNvSpPr>
            <a:spLocks noGrp="1" noChangeArrowheads="1"/>
          </p:cNvSpPr>
          <p:nvPr>
            <p:ph idx="1"/>
          </p:nvPr>
        </p:nvSpPr>
        <p:spPr>
          <a:xfrm>
            <a:off x="304800" y="1447800"/>
            <a:ext cx="8458200" cy="3810000"/>
          </a:xfrm>
        </p:spPr>
        <p:txBody>
          <a:bodyPr/>
          <a:lstStyle/>
          <a:p>
            <a:pPr marL="461963" indent="-461963" eaLnBrk="1" hangingPunct="1">
              <a:spcBef>
                <a:spcPts val="0"/>
              </a:spcBef>
              <a:defRPr/>
            </a:pPr>
            <a:r>
              <a:rPr lang="en-US" b="1" dirty="0" smtClean="0"/>
              <a:t>End of year 2012:  </a:t>
            </a:r>
          </a:p>
          <a:p>
            <a:pPr marL="461963" indent="-461963" eaLnBrk="1" hangingPunct="1">
              <a:spcBef>
                <a:spcPts val="0"/>
              </a:spcBef>
              <a:buFont typeface="Wingdings" pitchFamily="2" charset="2"/>
              <a:buNone/>
              <a:defRPr/>
            </a:pPr>
            <a:endParaRPr lang="en-US" sz="2000" b="1" dirty="0" smtClean="0"/>
          </a:p>
          <a:p>
            <a:pPr marL="1025525" indent="-461963" eaLnBrk="1" hangingPunct="1">
              <a:spcBef>
                <a:spcPts val="0"/>
              </a:spcBef>
              <a:buFont typeface="Wingdings" pitchFamily="2" charset="2"/>
              <a:buChar char="ü"/>
              <a:defRPr/>
            </a:pPr>
            <a:r>
              <a:rPr lang="en-US" i="1" dirty="0" smtClean="0"/>
              <a:t>Districts report effectiveness ratings for all administrators and teachers.</a:t>
            </a:r>
          </a:p>
          <a:p>
            <a:pPr marL="803275" lvl="1" indent="-401638" eaLnBrk="1" hangingPunct="1">
              <a:spcBef>
                <a:spcPts val="0"/>
              </a:spcBef>
              <a:buFont typeface="Wingdings 2" pitchFamily="18" charset="2"/>
              <a:buNone/>
              <a:defRPr/>
            </a:pPr>
            <a:endParaRPr lang="en-US" dirty="0" smtClean="0"/>
          </a:p>
        </p:txBody>
      </p:sp>
      <p:sp>
        <p:nvSpPr>
          <p:cNvPr id="59396"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a:solidFill>
                  <a:schemeClr val="tx1"/>
                </a:solidFill>
                <a:latin typeface="Book Antiqua" pitchFamily="18" charset="0"/>
              </a:defRPr>
            </a:lvl1pPr>
            <a:lvl2pPr marL="742950" indent="-285750">
              <a:defRPr>
                <a:solidFill>
                  <a:schemeClr val="tx1"/>
                </a:solidFill>
                <a:latin typeface="Book Antiqua" pitchFamily="18" charset="0"/>
              </a:defRPr>
            </a:lvl2pPr>
            <a:lvl3pPr marL="1143000" indent="-228600">
              <a:defRPr>
                <a:solidFill>
                  <a:schemeClr val="tx1"/>
                </a:solidFill>
                <a:latin typeface="Book Antiqua" pitchFamily="18" charset="0"/>
              </a:defRPr>
            </a:lvl3pPr>
            <a:lvl4pPr marL="1600200" indent="-228600">
              <a:defRPr>
                <a:solidFill>
                  <a:schemeClr val="tx1"/>
                </a:solidFill>
                <a:latin typeface="Book Antiqua" pitchFamily="18" charset="0"/>
              </a:defRPr>
            </a:lvl4pPr>
            <a:lvl5pPr marL="2057400" indent="-228600">
              <a:defRPr>
                <a:solidFill>
                  <a:schemeClr val="tx1"/>
                </a:solidFill>
                <a:latin typeface="Book Antiqua" pitchFamily="18" charset="0"/>
              </a:defRPr>
            </a:lvl5pPr>
            <a:lvl6pPr marL="2514600" indent="-228600" fontAlgn="base">
              <a:spcBef>
                <a:spcPct val="0"/>
              </a:spcBef>
              <a:spcAft>
                <a:spcPct val="0"/>
              </a:spcAft>
              <a:defRPr>
                <a:solidFill>
                  <a:schemeClr val="tx1"/>
                </a:solidFill>
                <a:latin typeface="Book Antiqua" pitchFamily="18" charset="0"/>
              </a:defRPr>
            </a:lvl6pPr>
            <a:lvl7pPr marL="2971800" indent="-228600" fontAlgn="base">
              <a:spcBef>
                <a:spcPct val="0"/>
              </a:spcBef>
              <a:spcAft>
                <a:spcPct val="0"/>
              </a:spcAft>
              <a:defRPr>
                <a:solidFill>
                  <a:schemeClr val="tx1"/>
                </a:solidFill>
                <a:latin typeface="Book Antiqua" pitchFamily="18" charset="0"/>
              </a:defRPr>
            </a:lvl7pPr>
            <a:lvl8pPr marL="3429000" indent="-228600" fontAlgn="base">
              <a:spcBef>
                <a:spcPct val="0"/>
              </a:spcBef>
              <a:spcAft>
                <a:spcPct val="0"/>
              </a:spcAft>
              <a:defRPr>
                <a:solidFill>
                  <a:schemeClr val="tx1"/>
                </a:solidFill>
                <a:latin typeface="Book Antiqua" pitchFamily="18" charset="0"/>
              </a:defRPr>
            </a:lvl8pPr>
            <a:lvl9pPr marL="3886200" indent="-228600" fontAlgn="base">
              <a:spcBef>
                <a:spcPct val="0"/>
              </a:spcBef>
              <a:spcAft>
                <a:spcPct val="0"/>
              </a:spcAft>
              <a:defRPr>
                <a:solidFill>
                  <a:schemeClr val="tx1"/>
                </a:solidFill>
                <a:latin typeface="Book Antiqua" pitchFamily="18" charset="0"/>
              </a:defRPr>
            </a:lvl9pPr>
          </a:lstStyle>
          <a:p>
            <a:pPr fontAlgn="base">
              <a:spcBef>
                <a:spcPct val="0"/>
              </a:spcBef>
              <a:spcAft>
                <a:spcPct val="0"/>
              </a:spcAft>
            </a:pPr>
            <a:fld id="{D1CD6025-863C-4514-90C3-025C53BC759A}" type="slidenum">
              <a:rPr lang="en-US" smtClean="0">
                <a:solidFill>
                  <a:srgbClr val="BCBCBC"/>
                </a:solidFill>
                <a:latin typeface="Arial" charset="0"/>
              </a:rPr>
              <a:pPr fontAlgn="base">
                <a:spcBef>
                  <a:spcPct val="0"/>
                </a:spcBef>
                <a:spcAft>
                  <a:spcPct val="0"/>
                </a:spcAft>
              </a:pPr>
              <a:t>45</a:t>
            </a:fld>
            <a:endParaRPr lang="en-US" smtClean="0">
              <a:solidFill>
                <a:srgbClr val="BCBCBC"/>
              </a:solidFill>
              <a:latin typeface="Arial" charset="0"/>
            </a:endParaRPr>
          </a:p>
        </p:txBody>
      </p:sp>
      <p:pic>
        <p:nvPicPr>
          <p:cNvPr id="59398" name="Picture 6" descr="MDELogo_09_ltblu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5791200"/>
            <a:ext cx="1733550" cy="795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en-US" smtClean="0">
                <a:ln>
                  <a:noFill/>
                </a:ln>
                <a:solidFill>
                  <a:schemeClr val="tx1"/>
                </a:solidFill>
                <a:effectLst/>
                <a:latin typeface="Arial" charset="0"/>
                <a:cs typeface="Arial" charset="0"/>
              </a:rPr>
              <a:t>Contact Information</a:t>
            </a:r>
          </a:p>
        </p:txBody>
      </p:sp>
      <p:sp>
        <p:nvSpPr>
          <p:cNvPr id="105475" name="Rectangle 3"/>
          <p:cNvSpPr>
            <a:spLocks noGrp="1"/>
          </p:cNvSpPr>
          <p:nvPr>
            <p:ph type="body" idx="4294967295"/>
          </p:nvPr>
        </p:nvSpPr>
        <p:spPr/>
        <p:txBody>
          <a:bodyPr/>
          <a:lstStyle/>
          <a:p>
            <a:pPr>
              <a:buFont typeface="Wingdings" pitchFamily="2" charset="2"/>
              <a:buNone/>
            </a:pPr>
            <a:r>
              <a:rPr lang="en-US" sz="3400" b="1" smtClean="0">
                <a:latin typeface="Arial" charset="0"/>
                <a:cs typeface="Arial" charset="0"/>
              </a:rPr>
              <a:t>Carla Howe Olivares</a:t>
            </a:r>
          </a:p>
          <a:p>
            <a:pPr>
              <a:buFont typeface="Wingdings" pitchFamily="2" charset="2"/>
              <a:buNone/>
            </a:pPr>
            <a:r>
              <a:rPr lang="en-US" sz="3400" smtClean="0">
                <a:latin typeface="Arial" charset="0"/>
                <a:cs typeface="Arial" charset="0"/>
              </a:rPr>
              <a:t>Evaluation Research &amp; Accountability</a:t>
            </a:r>
          </a:p>
          <a:p>
            <a:pPr>
              <a:buFont typeface="Wingdings" pitchFamily="2" charset="2"/>
              <a:buNone/>
            </a:pPr>
            <a:r>
              <a:rPr lang="en-US" sz="3400" smtClean="0">
                <a:latin typeface="Arial" charset="0"/>
                <a:cs typeface="Arial" charset="0"/>
              </a:rPr>
              <a:t>Office of Educational Assessment &amp; Accountability</a:t>
            </a:r>
          </a:p>
          <a:p>
            <a:pPr>
              <a:buFont typeface="Wingdings" pitchFamily="2" charset="2"/>
              <a:buNone/>
            </a:pPr>
            <a:r>
              <a:rPr lang="en-US" sz="3400" smtClean="0">
                <a:latin typeface="Arial" charset="0"/>
                <a:cs typeface="Arial" charset="0"/>
                <a:hlinkClick r:id="rId2"/>
              </a:rPr>
              <a:t>MDE-Accountability@michigan.gov</a:t>
            </a:r>
            <a:endParaRPr lang="en-US" sz="3400" smtClean="0">
              <a:latin typeface="Arial" charset="0"/>
              <a:cs typeface="Arial" charset="0"/>
            </a:endParaRPr>
          </a:p>
          <a:p>
            <a:pPr>
              <a:buFont typeface="Wingdings" pitchFamily="2" charset="2"/>
              <a:buNone/>
            </a:pPr>
            <a:r>
              <a:rPr lang="en-US" sz="3400" smtClean="0">
                <a:latin typeface="Arial" charset="0"/>
                <a:cs typeface="Arial" charset="0"/>
              </a:rPr>
              <a:t>877-560-8378, choose option 6</a:t>
            </a:r>
            <a:r>
              <a:rPr lang="en-US" smtClean="0">
                <a:latin typeface="Arial" charset="0"/>
                <a:cs typeface="Arial" charset="0"/>
              </a:rPr>
              <a:t> </a:t>
            </a:r>
          </a:p>
          <a:p>
            <a:endParaRPr lang="en-US" smtClean="0">
              <a:latin typeface="Arial" charset="0"/>
              <a:cs typeface="Arial"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Custom 1">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FFFFFF"/>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573</TotalTime>
  <Words>2441</Words>
  <Application>Microsoft Office PowerPoint</Application>
  <PresentationFormat>On-screen Show (4:3)</PresentationFormat>
  <Paragraphs>296</Paragraphs>
  <Slides>46</Slides>
  <Notes>31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46</vt:i4>
      </vt:variant>
    </vt:vector>
  </HeadingPairs>
  <TitlesOfParts>
    <vt:vector size="56" baseType="lpstr">
      <vt:lpstr>Book Antiqua</vt:lpstr>
      <vt:lpstr>Arial</vt:lpstr>
      <vt:lpstr>Wingdings</vt:lpstr>
      <vt:lpstr>Wingdings 2</vt:lpstr>
      <vt:lpstr>Courier New</vt:lpstr>
      <vt:lpstr>Wingdings 3</vt:lpstr>
      <vt:lpstr>Calibri</vt:lpstr>
      <vt:lpstr>Symbol</vt:lpstr>
      <vt:lpstr>Apex</vt:lpstr>
      <vt:lpstr>Microsoft Office Excel Worksheet</vt:lpstr>
      <vt:lpstr>PowerPoint Presentation</vt:lpstr>
      <vt:lpstr>Legislation </vt:lpstr>
      <vt:lpstr>Legislation </vt:lpstr>
      <vt:lpstr>What are districts REQUIRED to do?</vt:lpstr>
      <vt:lpstr>PowerPoint Presentation</vt:lpstr>
      <vt:lpstr>What are districts REQUIRED to do?</vt:lpstr>
      <vt:lpstr>What are districts REQUIRED to do?</vt:lpstr>
      <vt:lpstr>What are districts REQUIRED to do?</vt:lpstr>
      <vt:lpstr>What are districts REQUIRED to do?</vt:lpstr>
      <vt:lpstr>What are districts REQUIRED to do?</vt:lpstr>
      <vt:lpstr>What are districts ENCOURAGED to do?</vt:lpstr>
      <vt:lpstr>What are districts ENCOURAGED to do?</vt:lpstr>
      <vt:lpstr>What are districts ENCOURAGED to do?</vt:lpstr>
      <vt:lpstr>What are districts ENCOURAGED to do?</vt:lpstr>
      <vt:lpstr>MDE is REQUIRED to:</vt:lpstr>
      <vt:lpstr>MDE is REQUIRED to:</vt:lpstr>
      <vt:lpstr>MDE is REQUIRED to:</vt:lpstr>
      <vt:lpstr>State-Provided Measures</vt:lpstr>
      <vt:lpstr>State-Provided Measures</vt:lpstr>
      <vt:lpstr>Growth Data</vt:lpstr>
      <vt:lpstr>Growth Data</vt:lpstr>
      <vt:lpstr>State-Provided Measures</vt:lpstr>
      <vt:lpstr>MDE is REQUIRED to:</vt:lpstr>
      <vt:lpstr>MDE is REQUIRED to:</vt:lpstr>
      <vt:lpstr>Statewide Flow of Information:  Educator Evaluations</vt:lpstr>
      <vt:lpstr>Statewide Flow of Information:  Educator Evaluations</vt:lpstr>
      <vt:lpstr>Statewide Flow of Information:  Educator Evaluations</vt:lpstr>
      <vt:lpstr>Statewide Flow of Information:  Educator Evaluations</vt:lpstr>
      <vt:lpstr>Assessment Data Provided</vt:lpstr>
      <vt:lpstr>Assessment Data Provided</vt:lpstr>
      <vt:lpstr>Draft Data Provided to District for Use in Evaluations</vt:lpstr>
      <vt:lpstr>Aggregate Report by Teacher</vt:lpstr>
      <vt:lpstr>Student Roster for Each Teacher</vt:lpstr>
      <vt:lpstr>Final Step:  Evaluations</vt:lpstr>
      <vt:lpstr>Effectiveness Labels in REP</vt:lpstr>
      <vt:lpstr>Effectiveness Labels in REP</vt:lpstr>
      <vt:lpstr>Labels:  Framework for Educator Evaluation</vt:lpstr>
      <vt:lpstr>PowerPoint Presentation</vt:lpstr>
      <vt:lpstr>MDE Support for Evaluations</vt:lpstr>
      <vt:lpstr>MDE Support for Evaluations</vt:lpstr>
      <vt:lpstr>Timeline</vt:lpstr>
      <vt:lpstr>Timeline</vt:lpstr>
      <vt:lpstr>Timeline</vt:lpstr>
      <vt:lpstr>Timeline</vt:lpstr>
      <vt:lpstr>Timeline</vt:lpstr>
      <vt:lpstr>Contact Information</vt:lpstr>
    </vt:vector>
  </TitlesOfParts>
  <Company>State Of Michigan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Big Picture: What are we doing and why does it matter?</dc:title>
  <dc:creator>Doris Mann</dc:creator>
  <cp:lastModifiedBy>Olivares, Carla (MDE)</cp:lastModifiedBy>
  <cp:revision>12</cp:revision>
  <dcterms:created xsi:type="dcterms:W3CDTF">2011-01-22T15:26:29Z</dcterms:created>
  <dcterms:modified xsi:type="dcterms:W3CDTF">2011-03-15T12:09:24Z</dcterms:modified>
</cp:coreProperties>
</file>